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4" r:id="rId2"/>
    <p:sldMasterId id="2147483840" r:id="rId3"/>
  </p:sldMasterIdLst>
  <p:sldIdLst>
    <p:sldId id="261" r:id="rId4"/>
    <p:sldId id="256" r:id="rId5"/>
    <p:sldId id="280" r:id="rId6"/>
    <p:sldId id="267" r:id="rId7"/>
    <p:sldId id="281" r:id="rId8"/>
    <p:sldId id="257" r:id="rId9"/>
    <p:sldId id="268" r:id="rId10"/>
    <p:sldId id="269" r:id="rId11"/>
    <p:sldId id="270" r:id="rId12"/>
    <p:sldId id="285" r:id="rId13"/>
    <p:sldId id="258" r:id="rId14"/>
    <p:sldId id="259" r:id="rId15"/>
    <p:sldId id="262" r:id="rId16"/>
    <p:sldId id="271" r:id="rId17"/>
    <p:sldId id="263" r:id="rId18"/>
    <p:sldId id="282" r:id="rId19"/>
    <p:sldId id="286" r:id="rId20"/>
    <p:sldId id="287" r:id="rId21"/>
    <p:sldId id="288" r:id="rId22"/>
    <p:sldId id="272" r:id="rId23"/>
    <p:sldId id="273" r:id="rId24"/>
    <p:sldId id="274" r:id="rId25"/>
    <p:sldId id="275" r:id="rId26"/>
    <p:sldId id="264" r:id="rId27"/>
    <p:sldId id="276" r:id="rId28"/>
    <p:sldId id="265" r:id="rId29"/>
    <p:sldId id="279" r:id="rId30"/>
    <p:sldId id="277" r:id="rId31"/>
    <p:sldId id="283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96678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37050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258206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5435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33499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0457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13853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08954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8726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01923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05434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401019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47326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45293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64515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613296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56938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15924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04905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3946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73037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332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4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00000"/>
                </a:solidFill>
              </a:rPr>
              <a:pPr/>
              <a:t>23.08.2012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456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23.08.2012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-324544" y="1988840"/>
            <a:ext cx="96490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Становление </a:t>
            </a:r>
            <a:r>
              <a:rPr lang="ru-RU" sz="3600" b="1" dirty="0" err="1" smtClean="0">
                <a:solidFill>
                  <a:srgbClr val="FF0000"/>
                </a:solidFill>
                <a:latin typeface="Comic Sans MS" pitchFamily="66" charset="0"/>
              </a:rPr>
              <a:t>макрорегиона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Дона и Северного Кавказа. Ростовская область в годы Советской власти (1920 – 1991 г.г.) Экономические, </a:t>
            </a:r>
            <a:r>
              <a:rPr lang="ru-RU" sz="3600" b="1" dirty="0" err="1" smtClean="0">
                <a:solidFill>
                  <a:srgbClr val="FF0000"/>
                </a:solidFill>
                <a:latin typeface="Comic Sans MS" pitchFamily="66" charset="0"/>
              </a:rPr>
              <a:t>социокультурные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 новации  и процесс  </a:t>
            </a:r>
            <a:r>
              <a:rPr lang="ru-RU" sz="3600" b="1" dirty="0" err="1" smtClean="0">
                <a:solidFill>
                  <a:srgbClr val="FF0000"/>
                </a:solidFill>
                <a:latin typeface="Comic Sans MS" pitchFamily="66" charset="0"/>
              </a:rPr>
              <a:t>расказачивания</a:t>
            </a:r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ru-RU" sz="36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836712" y="29268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ru-RU" sz="7200" b="1" noProof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7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980" y="4725144"/>
            <a:ext cx="2194830" cy="165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389" y="5361445"/>
            <a:ext cx="1973182" cy="14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0"/>
            <a:ext cx="9177861" cy="682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934035"/>
      </p:ext>
    </p:extLst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572000" y="2704128"/>
            <a:ext cx="4572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Голод 1932-1933г.г. Административно-территориальные реформы 20-30-х г.г. Расчленение бывшей территории Войска Донского, переименование исторических названий, запрещение станичного самоуправления и др.  Ужесточение политического режима. Донская область как полигон испытания «механизма репрессий». Опыт «Шахтинского дела» 1928г., репрессии 30-х г.г.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04664"/>
            <a:ext cx="4624891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153826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И.В. Сталин и его отношение к донскому казачеству. Организация политической компании «За советское казачество». Военная реформа 1936г. и восстановление казачьих частей в Красной армии. Ростовская область в конце 30-х годов, итоги социально-экономического и культурного развития.</a:t>
            </a:r>
          </a:p>
          <a:p>
            <a:r>
              <a:rPr lang="ru-RU" sz="2000" dirty="0" smtClean="0"/>
              <a:t>Изменение и унификация сословно-классовой структуры населения края: ( казачество в 1928г. –  около 30% населения), формирование советской интеллигенции. Ликвидация малограмотности, становление новой бессословной советской школы на Дону. Развитие высшего образования: 14 вузов области и их специализация. Советская печать Дона в 20-30-е годы. Успехи театрального искусства, создание новых театров: драмы, кукол, музыкальной комедии (1931-1935г.г.)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656677"/>
            <a:ext cx="374441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Известные советские писатели и литераторы Дона: А. Фадеев, В. Панова, В. </a:t>
            </a:r>
            <a:r>
              <a:rPr lang="ru-RU" dirty="0" err="1" smtClean="0"/>
              <a:t>Киршон</a:t>
            </a:r>
            <a:r>
              <a:rPr lang="ru-RU" dirty="0" smtClean="0"/>
              <a:t>, Д. Петров (Бирюк) и др.</a:t>
            </a:r>
          </a:p>
          <a:p>
            <a:r>
              <a:rPr lang="ru-RU" dirty="0" smtClean="0"/>
              <a:t>Творчество М.А. Шолохова в 20-30-е г.г. Значение романов «Тихий Дон» и «Поднятая целина» для отечественной и мировой культуры. Общественная деятельность по поддержке и сохранению казачьих культурных традиций в </a:t>
            </a:r>
          </a:p>
          <a:p>
            <a:r>
              <a:rPr lang="ru-RU" dirty="0" smtClean="0"/>
              <a:t>1950-нач.80 г.</a:t>
            </a:r>
            <a:endParaRPr lang="ru-RU" dirty="0"/>
          </a:p>
        </p:txBody>
      </p:sp>
      <p:pic>
        <p:nvPicPr>
          <p:cNvPr id="3" name="Рисунок 2" descr="img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0"/>
            <a:ext cx="5004048" cy="688235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861048" y="-14064"/>
            <a:ext cx="9073008" cy="142684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Михаил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Александрович</a:t>
            </a:r>
            <a:br>
              <a:rPr lang="ru-RU" sz="3200" dirty="0" smtClean="0"/>
            </a:br>
            <a:r>
              <a:rPr lang="ru-RU" sz="3200" dirty="0" smtClean="0"/>
              <a:t>Шолохов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2166" y="-171400"/>
            <a:ext cx="4742093" cy="54163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9869"/>
            <a:ext cx="4355976" cy="519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87213" y="53806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В 1965 году он был удостоен Нобелевской премии по литературе "за художественную силу и цельность эпоса о донском казачестве в переломное для России время"</a:t>
            </a:r>
          </a:p>
        </p:txBody>
      </p:sp>
    </p:spTree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379678"/>
            <a:ext cx="838842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Донские казаки и калмыки в эмиграции в 20-30-е г.г. Политические планы борьбы с Советской властью, создание государства «</a:t>
            </a:r>
            <a:r>
              <a:rPr lang="ru-RU" dirty="0" err="1" smtClean="0"/>
              <a:t>Казакия</a:t>
            </a:r>
            <a:r>
              <a:rPr lang="ru-RU" dirty="0" smtClean="0"/>
              <a:t>» на бывших исторических территориях казаков. Особенности жизни и быта казачьих станиц за рубежом. Борьба за выживание и сохранение этнокультурного наследия. Причины раскола политэмиграции накануне и в ходе </a:t>
            </a:r>
            <a:r>
              <a:rPr lang="en-US" dirty="0" smtClean="0"/>
              <a:t>II</a:t>
            </a:r>
            <a:r>
              <a:rPr lang="ru-RU" dirty="0" smtClean="0"/>
              <a:t> мировой и Великой Отечественной войн.</a:t>
            </a:r>
          </a:p>
          <a:p>
            <a:r>
              <a:rPr lang="ru-RU" dirty="0" smtClean="0"/>
              <a:t>Донской край в годы Великой Отечественной войны (1941-1945г.г.). Начало Великой Отечественной войны, Дон – фронту.  Битва за Ростов и Северный Кавказ. </a:t>
            </a:r>
            <a:r>
              <a:rPr lang="ru-RU" dirty="0" err="1" smtClean="0"/>
              <a:t>Миус-фронт</a:t>
            </a:r>
            <a:r>
              <a:rPr lang="ru-RU" dirty="0" smtClean="0"/>
              <a:t> и его стратегическое значение. Партизанское движение и подпольщики Дона в борьбе с немецко-фашистскими захватчиками. Роль ВКП(б) и комсомола в организации народной войны. Участие донского советского казачества в войне. Легендарный 5-й Донской кавалерийский гвардейский казачий корпус: от Дона до Берлина. Боевой путь Ростовской стрелковой дивизии. Герои – патриоты донской земли.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25"/>
            <a:ext cx="91108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2386551"/>
      </p:ext>
    </p:extLst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6191269"/>
      </p:ext>
    </p:extLst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498926"/>
      </p:ext>
    </p:extLst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92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803283"/>
      </p:ext>
    </p:extLst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688230"/>
            <a:ext cx="89644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Донская область после окончания гражданской войны, начало восстановления народного хозяйства. Голод 1921г. и его последствия. Переход к </a:t>
            </a:r>
            <a:r>
              <a:rPr lang="ru-RU" sz="2000" dirty="0" err="1" smtClean="0"/>
              <a:t>НЭПу</a:t>
            </a:r>
            <a:r>
              <a:rPr lang="ru-RU" sz="2000" dirty="0" smtClean="0"/>
              <a:t>. Решение аграрного вопроса на Дону в годы Советской власти. Особенности политики </a:t>
            </a:r>
            <a:r>
              <a:rPr lang="ru-RU" sz="2000" dirty="0" err="1" smtClean="0"/>
              <a:t>расказачивания</a:t>
            </a:r>
            <a:r>
              <a:rPr lang="ru-RU" sz="2000" dirty="0" smtClean="0"/>
              <a:t>  в 20-е годы.</a:t>
            </a:r>
          </a:p>
          <a:p>
            <a:r>
              <a:rPr lang="ru-RU" sz="2000" dirty="0" smtClean="0"/>
              <a:t>Переход к социалистическим принципам землепользования. Попытки вовлечения трудового казачества в социалистическое строительство. Решения Апрельского 1925г. Пленума ЦК ВКП(б) по казачьему вопросу. Учет в политике полезных этнических и хозяйственных традиций. Задача вовлечения казачества в Советы и «</a:t>
            </a:r>
            <a:r>
              <a:rPr lang="ru-RU" sz="2000" dirty="0" err="1" smtClean="0"/>
              <a:t>антиказачьи</a:t>
            </a:r>
            <a:r>
              <a:rPr lang="ru-RU" sz="2000" dirty="0" smtClean="0"/>
              <a:t>» настроения рабочих и крестьян области. Реэмиграция казаков в 1923-1924г.г. Военно-милиционная реформа 1925-1927г.г. и причины восстановления отдельных казачьих воинских формирований на территории края.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963e5ba43cbee43cdcef2adbad1c513_full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313"/>
          </a:xfrm>
        </p:spPr>
      </p:pic>
    </p:spTree>
  </p:cSld>
  <p:clrMapOvr>
    <a:masterClrMapping/>
  </p:clrMapOvr>
  <p:transition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6237312"/>
            <a:ext cx="8686800" cy="33722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5-й Донской кавалерийский гвардейский казачий корпус</a:t>
            </a:r>
            <a:endParaRPr lang="ru-RU" dirty="0"/>
          </a:p>
        </p:txBody>
      </p:sp>
      <p:pic>
        <p:nvPicPr>
          <p:cNvPr id="4" name="Рисунок 3" descr="30letDKK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424936" cy="590465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16216"/>
            <a:ext cx="8291264" cy="341784"/>
          </a:xfrm>
        </p:spPr>
        <p:txBody>
          <a:bodyPr>
            <a:noAutofit/>
          </a:bodyPr>
          <a:lstStyle/>
          <a:p>
            <a:r>
              <a:rPr lang="ru-RU" sz="2000" dirty="0" smtClean="0"/>
              <a:t>5-й Донской кавалерийский гвардейский казачий корпус</a:t>
            </a: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251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275131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Участие донских казаков- эмигрантов и коллаборационистов во </a:t>
            </a:r>
            <a:r>
              <a:rPr lang="en-US" sz="2000" dirty="0" smtClean="0"/>
              <a:t>II</a:t>
            </a:r>
            <a:r>
              <a:rPr lang="ru-RU" sz="2000" dirty="0" smtClean="0"/>
              <a:t> мировой войне на стороне фашистской Германии. Казачьи полки  Фон </a:t>
            </a:r>
            <a:r>
              <a:rPr lang="ru-RU" sz="2000" dirty="0" err="1" smtClean="0"/>
              <a:t>Панвица</a:t>
            </a:r>
            <a:r>
              <a:rPr lang="ru-RU" sz="2000" dirty="0" smtClean="0"/>
              <a:t> и генерала П.Н. Краснова в России, Югославии, Италии  и Австрии.  Передача сдавшихся в плен казаков союзниками –англичанами пленных  в г. </a:t>
            </a:r>
            <a:r>
              <a:rPr lang="ru-RU" sz="2000" dirty="0" err="1" smtClean="0"/>
              <a:t>Лиенце</a:t>
            </a:r>
            <a:r>
              <a:rPr lang="ru-RU" sz="2000" dirty="0" smtClean="0"/>
              <a:t> Красной армии  </a:t>
            </a:r>
          </a:p>
          <a:p>
            <a:r>
              <a:rPr lang="ru-RU" sz="2000" dirty="0" smtClean="0"/>
              <a:t>Послевоенный период: тенденции и противоречия развития. Восстановление хозяйства на Дону. Техническая модернизация промышленности,  развитие новых отраслей в 50-80-е годы. Строительство </a:t>
            </a:r>
            <a:r>
              <a:rPr lang="ru-RU" sz="2000" dirty="0" err="1" smtClean="0"/>
              <a:t>Цимлянской</a:t>
            </a:r>
            <a:r>
              <a:rPr lang="ru-RU" sz="2000" dirty="0" smtClean="0"/>
              <a:t> ГЭС, </a:t>
            </a:r>
            <a:r>
              <a:rPr lang="ru-RU" sz="2000" dirty="0" err="1" smtClean="0"/>
              <a:t>Атоммаша</a:t>
            </a:r>
            <a:r>
              <a:rPr lang="ru-RU" sz="2000" dirty="0" smtClean="0"/>
              <a:t> и др.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3296"/>
            <a:ext cx="8229600" cy="10668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Встреча генерала </a:t>
            </a:r>
            <a:r>
              <a:rPr lang="ru-RU" sz="1800" dirty="0" err="1" smtClean="0"/>
              <a:t>фон-Панвица</a:t>
            </a:r>
            <a:r>
              <a:rPr lang="ru-RU" sz="1800" dirty="0" smtClean="0"/>
              <a:t> с генералом П.Н. Красновым</a:t>
            </a:r>
            <a:endParaRPr lang="ru-RU" sz="1800" dirty="0"/>
          </a:p>
        </p:txBody>
      </p:sp>
      <p:pic>
        <p:nvPicPr>
          <p:cNvPr id="4" name="Содержимое 3" descr="krasnov-i-panvic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459166"/>
          </a:xfrm>
        </p:spPr>
      </p:pic>
    </p:spTree>
  </p:cSld>
  <p:clrMapOvr>
    <a:masterClrMapping/>
  </p:clrMapOvr>
  <p:transition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84279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Развитие сельского хозяйства области, становление агропромышленного комплекса, успехи, проблемы, противоречия. Экологические проблемы края 70-80-х г.г. загрязнение Дона и других рек.</a:t>
            </a:r>
          </a:p>
          <a:p>
            <a:r>
              <a:rPr lang="ru-RU" dirty="0" smtClean="0"/>
              <a:t>Либерализация государственной политики в отношении казачества в конце 50- </a:t>
            </a:r>
            <a:r>
              <a:rPr lang="ru-RU" dirty="0" err="1" smtClean="0"/>
              <a:t>нач</a:t>
            </a:r>
            <a:r>
              <a:rPr lang="ru-RU" dirty="0" smtClean="0"/>
              <a:t>. 60-х г.г. Вторая волна реэмиграции, возвращение потомков </a:t>
            </a:r>
            <a:r>
              <a:rPr lang="ru-RU" dirty="0" err="1" smtClean="0"/>
              <a:t>казаков-некрасовцев</a:t>
            </a:r>
            <a:r>
              <a:rPr lang="ru-RU" dirty="0" smtClean="0"/>
              <a:t> в СССР. Культура Дона в 50-80-е г.г. Музейное дело и рекреационный туризм. Наука и искусство, литература. Судьба и творчество </a:t>
            </a:r>
            <a:r>
              <a:rPr lang="ru-RU" dirty="0" err="1" smtClean="0"/>
              <a:t>А.Солженицина</a:t>
            </a:r>
            <a:endParaRPr lang="ru-RU" dirty="0" smtClean="0"/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"/>
            <a:ext cx="7740352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Казачий двор</a:t>
            </a:r>
            <a:endParaRPr lang="ru-RU" dirty="0"/>
          </a:p>
        </p:txBody>
      </p:sp>
      <p:pic>
        <p:nvPicPr>
          <p:cNvPr id="3074" name="Picture 2" descr="C:\Users\user\Documents\История Дона Тикиджьян\Казачий дв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5121325"/>
      </p:ext>
    </p:extLst>
  </p:cSld>
  <p:clrMapOvr>
    <a:masterClrMapping/>
  </p:clrMapOvr>
  <p:transition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095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718773" cy="64087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Цимлянская</a:t>
            </a:r>
            <a:r>
              <a:rPr lang="ru-RU" sz="2800" dirty="0" smtClean="0"/>
              <a:t> ГЭС</a:t>
            </a:r>
            <a:endParaRPr lang="ru-RU" sz="2800" dirty="0"/>
          </a:p>
        </p:txBody>
      </p:sp>
    </p:spTree>
  </p:cSld>
  <p:clrMapOvr>
    <a:masterClrMapping/>
  </p:clrMapOvr>
  <p:transition>
    <p:newsfla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5700" y="-33211"/>
            <a:ext cx="9159699" cy="1157955"/>
          </a:xfrm>
        </p:spPr>
        <p:txBody>
          <a:bodyPr/>
          <a:lstStyle/>
          <a:p>
            <a:r>
              <a:rPr lang="ru-RU" dirty="0"/>
              <a:t>В 80-е годы 20 века возникло мощное движение по изучению и возрождению донской песенной традиции.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609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861853"/>
      </p:ext>
    </p:extLst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5e347_4ac071e5_XL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75489"/>
          </a:xfrm>
        </p:spPr>
      </p:pic>
    </p:spTree>
    <p:extLst>
      <p:ext uri="{BB962C8B-B14F-4D97-AF65-F5344CB8AC3E}">
        <p14:creationId xmlns:p14="http://schemas.microsoft.com/office/powerpoint/2010/main" val="2389461291"/>
      </p:ext>
    </p:extLst>
  </p:cSld>
  <p:clrMapOvr>
    <a:masterClrMapping/>
  </p:clrMapOvr>
  <p:transition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60648" y="0"/>
            <a:ext cx="6512511" cy="1143000"/>
          </a:xfrm>
        </p:spPr>
        <p:txBody>
          <a:bodyPr/>
          <a:lstStyle/>
          <a:p>
            <a:r>
              <a:rPr lang="ru-RU" dirty="0" smtClean="0"/>
              <a:t>Глоссарий: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372" y="1072355"/>
            <a:ext cx="8748464" cy="5760640"/>
          </a:xfrm>
        </p:spPr>
        <p:txBody>
          <a:bodyPr>
            <a:normAutofit/>
          </a:bodyPr>
          <a:lstStyle/>
          <a:p>
            <a:r>
              <a:rPr lang="ru-RU" dirty="0"/>
              <a:t>ЭМИГРА́ЦИЯ (от лат. </a:t>
            </a:r>
            <a:r>
              <a:rPr lang="ru-RU" dirty="0" err="1"/>
              <a:t>emigro</a:t>
            </a:r>
            <a:r>
              <a:rPr lang="ru-RU" dirty="0"/>
              <a:t> — выселяться, переселяться) — добровольное или вынужденное переселение в др. страну для постоянного или временного (на длительный срок) проживания. </a:t>
            </a:r>
            <a:endParaRPr lang="ru-RU" dirty="0" smtClean="0"/>
          </a:p>
          <a:p>
            <a:r>
              <a:rPr lang="ru-RU" dirty="0" err="1"/>
              <a:t>Коллективиза́ция</a:t>
            </a:r>
            <a:r>
              <a:rPr lang="ru-RU" dirty="0"/>
              <a:t> — это процесс объединения единоличных крестьянских хозяйств, в коллективные хозяйства (колхозы в СССР). </a:t>
            </a:r>
            <a:endParaRPr lang="ru-RU" dirty="0" smtClean="0"/>
          </a:p>
          <a:p>
            <a:r>
              <a:rPr lang="ru-RU" dirty="0" err="1" smtClean="0"/>
              <a:t>Раскрестьянивание</a:t>
            </a:r>
            <a:r>
              <a:rPr lang="ru-RU" dirty="0" smtClean="0"/>
              <a:t> —Отчуждение </a:t>
            </a:r>
            <a:r>
              <a:rPr lang="ru-RU" dirty="0"/>
              <a:t>крестьянина, крестьян, крестьянства от земли и средств производства. </a:t>
            </a:r>
            <a:endParaRPr lang="ru-RU" dirty="0" smtClean="0"/>
          </a:p>
          <a:p>
            <a:r>
              <a:rPr lang="ru-RU" dirty="0" err="1"/>
              <a:t>Коллаборациони́зм</a:t>
            </a:r>
            <a:r>
              <a:rPr lang="ru-RU" dirty="0"/>
              <a:t> (фр. </a:t>
            </a:r>
            <a:r>
              <a:rPr lang="ru-RU" dirty="0" err="1"/>
              <a:t>collaboration</a:t>
            </a:r>
            <a:r>
              <a:rPr lang="ru-RU" dirty="0"/>
              <a:t> — «сотрудничество») Сотрудничество жителей оккупированной страны с оккупантами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801569"/>
      </p:ext>
    </p:extLst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6"/>
            <a:ext cx="9144000" cy="6775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3657600" y="764704"/>
            <a:ext cx="8229600" cy="1066800"/>
          </a:xfrm>
        </p:spPr>
        <p:txBody>
          <a:bodyPr>
            <a:normAutofit/>
          </a:bodyPr>
          <a:lstStyle/>
          <a:p>
            <a:r>
              <a:rPr lang="ru-RU" sz="1600" b="1" dirty="0"/>
              <a:t>РАЙОН Северо-Кавказский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ДАТА </a:t>
            </a:r>
            <a:r>
              <a:rPr lang="ru-RU" sz="1600" b="1" dirty="0"/>
              <a:t>ОБРАЗОВАНИЯ 7 июля 1924</a:t>
            </a:r>
          </a:p>
        </p:txBody>
      </p:sp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57"/>
            <a:ext cx="9139420" cy="687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085184" y="90872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1800" b="1" u="sng" dirty="0"/>
              <a:t>Ростовская </a:t>
            </a:r>
            <a:r>
              <a:rPr lang="ru-RU" sz="1800" b="1" u="sng" dirty="0" smtClean="0"/>
              <a:t/>
            </a:r>
            <a:br>
              <a:rPr lang="ru-RU" sz="1800" b="1" u="sng" dirty="0" smtClean="0"/>
            </a:br>
            <a:r>
              <a:rPr lang="ru-RU" sz="1800" b="1" u="sng" dirty="0" smtClean="0"/>
              <a:t>область </a:t>
            </a:r>
            <a:br>
              <a:rPr lang="ru-RU" sz="1800" b="1" u="sng" dirty="0" smtClean="0"/>
            </a:br>
            <a:r>
              <a:rPr lang="ru-RU" sz="1800" b="1" u="sng" dirty="0" smtClean="0"/>
              <a:t>образована </a:t>
            </a:r>
            <a:br>
              <a:rPr lang="ru-RU" sz="1800" b="1" u="sng" dirty="0" smtClean="0"/>
            </a:br>
            <a:r>
              <a:rPr lang="ru-RU" sz="1800" b="1" u="sng" dirty="0" smtClean="0"/>
              <a:t>13 </a:t>
            </a:r>
            <a:r>
              <a:rPr lang="ru-RU" sz="1800" b="1" u="sng" dirty="0"/>
              <a:t>сентября 1937 г</a:t>
            </a:r>
            <a:r>
              <a:rPr lang="ru-RU" sz="1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9928756"/>
      </p:ext>
    </p:extLst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836712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Успехи и противоречия </a:t>
            </a:r>
            <a:r>
              <a:rPr lang="ru-RU" sz="2400" dirty="0" err="1" smtClean="0"/>
              <a:t>НЭПа</a:t>
            </a:r>
            <a:r>
              <a:rPr lang="ru-RU" sz="2400" dirty="0" smtClean="0"/>
              <a:t>. Индустриализация Дона, строительство Ростсельмаша (1926-1928г.г.). Реконструкция Дона и техническое переоснащение имеющихся предприятий. Восстановление и быстрое развитие угольной промышленности Дона и  Донбасса. Стахановское движение и ударничество на предприятиях и шахтах Дона – неподдельное творчество и энтузиазм рабочих края. Значение канала «Волга-Дон». Преобразования в сельском хозяйстве: ход и особенности процесса коллективизации на Дону, её итоги к концу 30-х годов.</a:t>
            </a:r>
          </a:p>
          <a:p>
            <a:r>
              <a:rPr lang="ru-RU" sz="2400" dirty="0" smtClean="0"/>
              <a:t>Создание зерносовхоза «Гигант» – опыт с/</a:t>
            </a:r>
            <a:r>
              <a:rPr lang="ru-RU" sz="2400" dirty="0" err="1" smtClean="0"/>
              <a:t>х</a:t>
            </a:r>
            <a:r>
              <a:rPr lang="ru-RU" sz="2400" dirty="0" smtClean="0"/>
              <a:t> фабрики. Тяжкая доля предприимчивых крестьян и казаков – раскулачивание и </a:t>
            </a:r>
            <a:r>
              <a:rPr lang="ru-RU" sz="2400" dirty="0" err="1" smtClean="0"/>
              <a:t>расказачивание</a:t>
            </a:r>
            <a:r>
              <a:rPr lang="ru-RU" sz="2400" dirty="0" smtClean="0"/>
              <a:t>. Дальнейшее размывание и унификация казачьего </a:t>
            </a:r>
            <a:r>
              <a:rPr lang="ru-RU" sz="2400" dirty="0" err="1" smtClean="0"/>
              <a:t>субэтноса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37312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Ростсельмаш</a:t>
            </a:r>
            <a:endParaRPr lang="ru-RU" sz="2400" dirty="0"/>
          </a:p>
        </p:txBody>
      </p:sp>
      <p:pic>
        <p:nvPicPr>
          <p:cNvPr id="4" name="Содержимое 3" descr="i.jpe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4000" cy="5544616"/>
          </a:xfrm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453336"/>
            <a:ext cx="8229600" cy="10668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развитие угольной промышленности Дона</a:t>
            </a:r>
            <a:endParaRPr lang="ru-RU" sz="1800" dirty="0"/>
          </a:p>
        </p:txBody>
      </p:sp>
      <p:pic>
        <p:nvPicPr>
          <p:cNvPr id="4" name="Содержимое 3" descr="underground-coal-mining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-2736" y="0"/>
            <a:ext cx="9146735" cy="6381328"/>
          </a:xfrm>
        </p:spPr>
      </p:pic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0239"/>
            <a:ext cx="9144001" cy="678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919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постройки зерносовхоза "Гигант"</a:t>
            </a:r>
            <a:endParaRPr lang="ru-RU" sz="2800" dirty="0"/>
          </a:p>
        </p:txBody>
      </p:sp>
    </p:spTree>
  </p:cSld>
  <p:clrMapOvr>
    <a:masterClrMapping/>
  </p:clrMapOvr>
  <p:transition>
    <p:newsflash/>
  </p:transition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304</TotalTime>
  <Words>926</Words>
  <Application>Microsoft Office PowerPoint</Application>
  <PresentationFormat>Экран (4:3)</PresentationFormat>
  <Paragraphs>38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Воздушный поток</vt:lpstr>
      <vt:lpstr>Главная</vt:lpstr>
      <vt:lpstr>1_Воздушный поток</vt:lpstr>
      <vt:lpstr>Презентация PowerPoint</vt:lpstr>
      <vt:lpstr>Презентация PowerPoint</vt:lpstr>
      <vt:lpstr>Презентация PowerPoint</vt:lpstr>
      <vt:lpstr>РАЙОН Северо-Кавказский  ДАТА ОБРАЗОВАНИЯ 7 июля 1924</vt:lpstr>
      <vt:lpstr>Ростовская  область  образована  13 сентября 1937 г.</vt:lpstr>
      <vt:lpstr>Презентация PowerPoint</vt:lpstr>
      <vt:lpstr>Ростсельмаш</vt:lpstr>
      <vt:lpstr>развитие угольной промышленности Дона</vt:lpstr>
      <vt:lpstr>постройки зерносовхоза "Гигант"</vt:lpstr>
      <vt:lpstr>Презентация PowerPoint</vt:lpstr>
      <vt:lpstr>Презентация PowerPoint</vt:lpstr>
      <vt:lpstr>Презентация PowerPoint</vt:lpstr>
      <vt:lpstr>Презентация PowerPoint</vt:lpstr>
      <vt:lpstr>Михаил  Александрович Шолохов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5-й Донской кавалерийский гвардейский казачий корпус</vt:lpstr>
      <vt:lpstr>Презентация PowerPoint</vt:lpstr>
      <vt:lpstr>Встреча генерала фон-Панвица с генералом П.Н. Красновым</vt:lpstr>
      <vt:lpstr>Презентация PowerPoint</vt:lpstr>
      <vt:lpstr>Казачий двор</vt:lpstr>
      <vt:lpstr>Цимлянская ГЭС</vt:lpstr>
      <vt:lpstr>Презентация PowerPoint</vt:lpstr>
      <vt:lpstr>Глоссарий: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21</cp:revision>
  <dcterms:created xsi:type="dcterms:W3CDTF">2011-12-20T21:43:33Z</dcterms:created>
  <dcterms:modified xsi:type="dcterms:W3CDTF">2012-08-23T09:51:22Z</dcterms:modified>
</cp:coreProperties>
</file>