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61" r:id="rId2"/>
    <p:sldId id="271" r:id="rId3"/>
    <p:sldId id="267" r:id="rId4"/>
    <p:sldId id="275" r:id="rId5"/>
    <p:sldId id="256" r:id="rId6"/>
    <p:sldId id="266" r:id="rId7"/>
    <p:sldId id="265" r:id="rId8"/>
    <p:sldId id="257" r:id="rId9"/>
    <p:sldId id="276" r:id="rId10"/>
    <p:sldId id="258" r:id="rId11"/>
    <p:sldId id="268" r:id="rId12"/>
    <p:sldId id="273" r:id="rId13"/>
    <p:sldId id="269" r:id="rId14"/>
    <p:sldId id="270" r:id="rId15"/>
    <p:sldId id="277" r:id="rId16"/>
    <p:sldId id="278" r:id="rId17"/>
    <p:sldId id="259" r:id="rId18"/>
    <p:sldId id="274" r:id="rId19"/>
    <p:sldId id="262" r:id="rId20"/>
    <p:sldId id="26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newsflash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130" y="5445224"/>
            <a:ext cx="1771244" cy="1320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4170" y="2031876"/>
            <a:ext cx="852983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Характерные черты и  особенности региона Дона и Северного Кавказа. Историко-культурная характеристика народов  Азово-Донского </a:t>
            </a:r>
            <a:r>
              <a:rPr lang="ru-RU" sz="3600" b="1" dirty="0" err="1" smtClean="0">
                <a:solidFill>
                  <a:srgbClr val="FF0000"/>
                </a:solidFill>
                <a:latin typeface="Comic Sans MS" pitchFamily="66" charset="0"/>
              </a:rPr>
              <a:t>субрегиона</a:t>
            </a: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в древности и средние века.</a:t>
            </a:r>
            <a:endParaRPr lang="ru-RU" sz="36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6000" dirty="0">
              <a:solidFill>
                <a:srgbClr val="FF0000"/>
              </a:solidFill>
              <a:latin typeface="Gabriola" pitchFamily="82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24974" y="4046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j-ea"/>
                <a:cs typeface="+mj-cs"/>
              </a:rPr>
              <a:t>Лекция  № </a:t>
            </a:r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1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briola" pitchFamily="82" charset="0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908720"/>
            <a:ext cx="1498582" cy="1123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1407837"/>
            <a:ext cx="896448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Народы </a:t>
            </a:r>
            <a:r>
              <a:rPr lang="ru-RU" dirty="0" err="1" smtClean="0"/>
              <a:t>Подонья</a:t>
            </a:r>
            <a:r>
              <a:rPr lang="ru-RU" dirty="0" smtClean="0"/>
              <a:t> - Приазовья, Степного </a:t>
            </a:r>
            <a:r>
              <a:rPr lang="ru-RU" dirty="0" err="1" smtClean="0"/>
              <a:t>Предкавказья</a:t>
            </a:r>
            <a:r>
              <a:rPr lang="ru-RU" dirty="0" smtClean="0"/>
              <a:t> и Причерноморья в древности. Индоевропейское доминирование: киммерийцы, скифы, сарматы, </a:t>
            </a:r>
            <a:r>
              <a:rPr lang="ru-RU" dirty="0" err="1" smtClean="0"/>
              <a:t>меоты</a:t>
            </a:r>
            <a:r>
              <a:rPr lang="ru-RU" dirty="0" smtClean="0"/>
              <a:t>. Греческая </a:t>
            </a:r>
            <a:r>
              <a:rPr lang="ru-RU" dirty="0" err="1" smtClean="0"/>
              <a:t>коллонизация</a:t>
            </a:r>
            <a:r>
              <a:rPr lang="ru-RU" dirty="0" smtClean="0"/>
              <a:t> Северного Причерноморья и </a:t>
            </a:r>
            <a:r>
              <a:rPr lang="ru-RU" dirty="0" err="1" smtClean="0"/>
              <a:t>Подонья</a:t>
            </a:r>
            <a:r>
              <a:rPr lang="ru-RU" b="1" dirty="0" smtClean="0"/>
              <a:t>. </a:t>
            </a:r>
            <a:r>
              <a:rPr lang="ru-RU" dirty="0" smtClean="0"/>
              <a:t>Танаис, греки и </a:t>
            </a:r>
            <a:r>
              <a:rPr lang="ru-RU" dirty="0" err="1" smtClean="0"/>
              <a:t>танаиты</a:t>
            </a:r>
            <a:r>
              <a:rPr lang="ru-RU" dirty="0" smtClean="0"/>
              <a:t>. </a:t>
            </a:r>
            <a:r>
              <a:rPr lang="ru-RU" dirty="0" err="1" smtClean="0"/>
              <a:t>Алано-ясская</a:t>
            </a:r>
            <a:r>
              <a:rPr lang="ru-RU" dirty="0" smtClean="0"/>
              <a:t> держава. Проблема </a:t>
            </a:r>
            <a:r>
              <a:rPr lang="ru-RU" dirty="0" err="1" smtClean="0"/>
              <a:t>талерантности</a:t>
            </a:r>
            <a:r>
              <a:rPr lang="ru-RU" dirty="0" smtClean="0"/>
              <a:t> и </a:t>
            </a:r>
            <a:r>
              <a:rPr lang="ru-RU" dirty="0" err="1" smtClean="0"/>
              <a:t>комплиментарности</a:t>
            </a:r>
            <a:r>
              <a:rPr lang="ru-RU" dirty="0" smtClean="0"/>
              <a:t> кочевых и оседлых народов, симбиотические типы культур.</a:t>
            </a:r>
          </a:p>
          <a:p>
            <a:r>
              <a:rPr lang="ru-RU" dirty="0" smtClean="0"/>
              <a:t> Дон и Приазовье в эпоху Великого переселения </a:t>
            </a:r>
            <a:r>
              <a:rPr lang="ru-RU" dirty="0" err="1" smtClean="0"/>
              <a:t>народов.Появление</a:t>
            </a:r>
            <a:r>
              <a:rPr lang="ru-RU" dirty="0" smtClean="0"/>
              <a:t> и доминирование тюркских народов: гунны, авары, </a:t>
            </a:r>
            <a:r>
              <a:rPr lang="ru-RU" dirty="0" err="1" smtClean="0"/>
              <a:t>торки</a:t>
            </a:r>
            <a:r>
              <a:rPr lang="ru-RU" dirty="0" smtClean="0"/>
              <a:t> и булгары, берендеи. Древнерусское государство  и первые славянские поселения в </a:t>
            </a:r>
            <a:r>
              <a:rPr lang="ru-RU" dirty="0" err="1" smtClean="0"/>
              <a:t>Подонье</a:t>
            </a:r>
            <a:r>
              <a:rPr lang="ru-RU" dirty="0" smtClean="0"/>
              <a:t> и Приазовье. Распространение христианства на Дону. Влияние культуры степных народов скифов и сарматов, алан и </a:t>
            </a:r>
            <a:r>
              <a:rPr lang="ru-RU" dirty="0" err="1" smtClean="0"/>
              <a:t>роксалан</a:t>
            </a:r>
            <a:r>
              <a:rPr lang="ru-RU" dirty="0" smtClean="0"/>
              <a:t>.  Взаимоотношения славян с тюрками. Русь и хазарский каганат. Форпост каганата  город-крепость </a:t>
            </a:r>
            <a:r>
              <a:rPr lang="ru-RU" dirty="0" err="1" smtClean="0"/>
              <a:t>Саркел</a:t>
            </a:r>
            <a:r>
              <a:rPr lang="ru-RU" dirty="0" smtClean="0"/>
              <a:t> (Белая Вежа). Борьба Руси с печенегами и половцами, её отражение в </a:t>
            </a:r>
            <a:r>
              <a:rPr lang="ru-RU" dirty="0" err="1" smtClean="0"/>
              <a:t>в</a:t>
            </a:r>
            <a:r>
              <a:rPr lang="ru-RU" dirty="0" smtClean="0"/>
              <a:t> литературном памятнике, патриотической поэме «Слово о полку Игореве». Русь, донские земли и </a:t>
            </a:r>
            <a:r>
              <a:rPr lang="ru-RU" dirty="0" err="1" smtClean="0"/>
              <a:t>Тьмутараканское</a:t>
            </a:r>
            <a:r>
              <a:rPr lang="ru-RU" dirty="0" smtClean="0"/>
              <a:t> княжество. 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50102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47765" y="0"/>
            <a:ext cx="3096235" cy="4324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540402" y="4293096"/>
            <a:ext cx="26035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Древние киммерийцы</a:t>
            </a:r>
            <a:endParaRPr lang="ru-RU" dirty="0"/>
          </a:p>
        </p:txBody>
      </p:sp>
      <p:pic>
        <p:nvPicPr>
          <p:cNvPr id="6" name="Рисунок 5" descr="221666-stranger.jpg"/>
          <p:cNvPicPr>
            <a:picLocks noChangeAspect="1"/>
          </p:cNvPicPr>
          <p:nvPr/>
        </p:nvPicPr>
        <p:blipFill>
          <a:blip r:embed="rId3" cstate="print"/>
          <a:srcRect l="5605"/>
          <a:stretch>
            <a:fillRect/>
          </a:stretch>
        </p:blipFill>
        <p:spPr>
          <a:xfrm>
            <a:off x="2555776" y="3429000"/>
            <a:ext cx="3638178" cy="308336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51920" y="6396335"/>
            <a:ext cx="1235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Скифы</a:t>
            </a:r>
            <a:endParaRPr lang="ru-RU" sz="2400" dirty="0"/>
          </a:p>
        </p:txBody>
      </p:sp>
      <p:pic>
        <p:nvPicPr>
          <p:cNvPr id="8" name="Рисунок 7" descr="0_2f9f9_c9db8f45_L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483768" cy="5240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51520" y="5373216"/>
            <a:ext cx="1612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сарматы</a:t>
            </a:r>
            <a:endParaRPr lang="ru-RU" sz="2800" dirty="0"/>
          </a:p>
        </p:txBody>
      </p:sp>
    </p:spTree>
  </p:cSld>
  <p:clrMapOvr>
    <a:masterClrMapping/>
  </p:clrMapOvr>
  <p:transition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ocuments\История Дона Тикиджьян\Дон-Схемы\12345_files\slide0015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66800"/>
          </a:xfrm>
        </p:spPr>
        <p:txBody>
          <a:bodyPr/>
          <a:lstStyle/>
          <a:p>
            <a:r>
              <a:rPr lang="ru-RU" dirty="0" smtClean="0"/>
              <a:t>Карта скифов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10355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ocuments\История Дона Тикиджьян\Скифия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34058" cy="573325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lip_image00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1"/>
            <a:ext cx="9144000" cy="6858001"/>
          </a:xfrm>
        </p:spPr>
      </p:pic>
    </p:spTree>
  </p:cSld>
  <p:clrMapOvr>
    <a:masterClrMapping/>
  </p:clrMapOvr>
  <p:transition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901" cy="695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522047"/>
      </p:ext>
    </p:extLst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08"/>
          <a:stretch/>
        </p:blipFill>
        <p:spPr bwMode="auto">
          <a:xfrm>
            <a:off x="1" y="6927"/>
            <a:ext cx="9144000" cy="6851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4211869"/>
      </p:ext>
    </p:extLst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734200"/>
            <a:ext cx="838842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Монголо-татарское нашествие, донские земли в составе Золотой Орды.  </a:t>
            </a:r>
            <a:r>
              <a:rPr lang="ru-RU" dirty="0" err="1" smtClean="0"/>
              <a:t>Генуэзско-венецианская</a:t>
            </a:r>
            <a:r>
              <a:rPr lang="ru-RU" dirty="0" smtClean="0"/>
              <a:t>  фактория Тана и золотоордынский город </a:t>
            </a:r>
            <a:r>
              <a:rPr lang="ru-RU" dirty="0" err="1" smtClean="0"/>
              <a:t>Азак</a:t>
            </a:r>
            <a:r>
              <a:rPr lang="ru-RU" dirty="0" smtClean="0"/>
              <a:t> – центры ремесла и торговли. Нашествие Тимура и его последствия. Становление Русского централизованного государства. Куликовская битва на донских земля и её значение. Поэма «</a:t>
            </a:r>
            <a:r>
              <a:rPr lang="ru-RU" dirty="0" err="1" smtClean="0"/>
              <a:t>Задонщина</a:t>
            </a:r>
            <a:r>
              <a:rPr lang="ru-RU" dirty="0" smtClean="0"/>
              <a:t>». </a:t>
            </a:r>
            <a:r>
              <a:rPr lang="ru-RU" dirty="0" err="1" smtClean="0"/>
              <a:t>Бродники</a:t>
            </a:r>
            <a:r>
              <a:rPr lang="ru-RU" dirty="0" smtClean="0"/>
              <a:t> на Дону и население Червленого Яра.  Азов – важнейший военный форпост  турецкой Оттоманской </a:t>
            </a:r>
            <a:r>
              <a:rPr lang="ru-RU" dirty="0" err="1" smtClean="0"/>
              <a:t>Поры.Татарские</a:t>
            </a:r>
            <a:r>
              <a:rPr lang="ru-RU" dirty="0" smtClean="0"/>
              <a:t> и азовские и татарские казаки.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5164" y="404664"/>
            <a:ext cx="2108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Монголо - татары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105" y="404664"/>
            <a:ext cx="5555134" cy="6459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019999"/>
      </p:ext>
    </p:extLst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066800"/>
          </a:xfrm>
        </p:spPr>
        <p:txBody>
          <a:bodyPr/>
          <a:lstStyle/>
          <a:p>
            <a:r>
              <a:rPr lang="ru-RU" dirty="0" smtClean="0"/>
              <a:t>Глоссарий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976664"/>
          </a:xfrm>
        </p:spPr>
        <p:txBody>
          <a:bodyPr>
            <a:noAutofit/>
          </a:bodyPr>
          <a:lstStyle/>
          <a:p>
            <a:r>
              <a:rPr lang="ru-RU" sz="1400" dirty="0"/>
              <a:t>Регионоведение – это комплексное изучение соответствующего региона мира и его населения: истории и этнографии, экономики и политики, науки и культуры, религии, языка и литературы, традиций и ценностей.</a:t>
            </a:r>
            <a:endParaRPr lang="ru-RU" sz="1400" dirty="0" smtClean="0"/>
          </a:p>
          <a:p>
            <a:r>
              <a:rPr lang="ru-RU" sz="1400" dirty="0" smtClean="0"/>
              <a:t>Краеведение- полное изучение определённой части страны, города или деревни, других поселений. Таким изучением, как правило, занимаются учёные специалисты, которые ограничились данным краем (архивисты, архитекторы, биологи, военные, географы, историки, экологи, этнографы), а также энтузиасты из местного населения.</a:t>
            </a:r>
          </a:p>
          <a:p>
            <a:pPr>
              <a:buNone/>
            </a:pPr>
            <a:endParaRPr lang="ru-RU" sz="1400" dirty="0" smtClean="0"/>
          </a:p>
          <a:p>
            <a:r>
              <a:rPr lang="ru-RU" sz="1400" dirty="0" smtClean="0"/>
              <a:t>Регион(</a:t>
            </a:r>
            <a:r>
              <a:rPr lang="ru-RU" sz="1400" dirty="0" err="1" smtClean="0"/>
              <a:t>субрегион</a:t>
            </a:r>
            <a:r>
              <a:rPr lang="ru-RU" sz="1400" dirty="0" smtClean="0"/>
              <a:t>)- (от лат. </a:t>
            </a:r>
            <a:r>
              <a:rPr lang="ru-RU" sz="1400" dirty="0" err="1" smtClean="0"/>
              <a:t>regio</a:t>
            </a:r>
            <a:r>
              <a:rPr lang="ru-RU" sz="1400" dirty="0" smtClean="0"/>
              <a:t> — страна, область), крупная индивидуальная территориальная единица (например, природная, экономическая, политическая и др.). Региональный — относящийся к какой-либо определённой территории (району, области, стране, группе стран).</a:t>
            </a:r>
          </a:p>
          <a:p>
            <a:pPr>
              <a:buNone/>
            </a:pPr>
            <a:endParaRPr lang="ru-RU" sz="1400" dirty="0" smtClean="0"/>
          </a:p>
          <a:p>
            <a:r>
              <a:rPr lang="ru-RU" sz="1400" dirty="0" smtClean="0"/>
              <a:t>Культура- исторически определённый уровень развития общества и человека, выраженный в типах и формах организации жизни и деятельности людей, а также в создаваемых ими материальных и духовных ценностях. </a:t>
            </a:r>
          </a:p>
          <a:p>
            <a:pPr>
              <a:buNone/>
            </a:pPr>
            <a:endParaRPr lang="ru-RU" sz="1400" dirty="0" smtClean="0"/>
          </a:p>
          <a:p>
            <a:r>
              <a:rPr lang="ru-RU" sz="1400" dirty="0" smtClean="0"/>
              <a:t>Субкультура — это культура какой-либо социальной группы: конфессиональная, профессиональная, корпоративная и т. п. Она, как правило, не отрицает общечеловеческой культуры, но имеет специфические особенности. Признаками субкультуры становятся особые правила поведения, язык, символика. Каждое общество имеет свой набор субкультур: молодежной, профессиональной, этнической, религиозной, диссидентской и т.</a:t>
            </a:r>
          </a:p>
          <a:p>
            <a:endParaRPr lang="ru-RU" sz="1400" dirty="0"/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cuments\История Дона Тикиджьян\Дон-Схемы\12345_files\slide000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7643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8686800" cy="609786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Региональная история - это история </a:t>
            </a:r>
            <a:r>
              <a:rPr lang="ru-RU" dirty="0" err="1" smtClean="0"/>
              <a:t>мегауровня</a:t>
            </a:r>
            <a:r>
              <a:rPr lang="ru-RU" dirty="0" smtClean="0"/>
              <a:t>, </a:t>
            </a:r>
            <a:r>
              <a:rPr lang="ru-RU" dirty="0" err="1" smtClean="0"/>
              <a:t>история</a:t>
            </a:r>
            <a:r>
              <a:rPr lang="ru-RU" dirty="0" smtClean="0"/>
              <a:t> «большого региона», например, Среднего Поволжья или Дальнего Востока.</a:t>
            </a:r>
          </a:p>
          <a:p>
            <a:endParaRPr lang="ru-RU" dirty="0" smtClean="0"/>
          </a:p>
          <a:p>
            <a:r>
              <a:rPr lang="ru-RU" dirty="0" smtClean="0"/>
              <a:t>Традиция (от лат. </a:t>
            </a:r>
            <a:r>
              <a:rPr lang="ru-RU" dirty="0" err="1" smtClean="0"/>
              <a:t>traditio</a:t>
            </a:r>
            <a:r>
              <a:rPr lang="ru-RU" dirty="0" smtClean="0"/>
              <a:t> — передача; предание), элементы социального и культурного наследия, передающиеся от поколения к поколению и сохраняющиеся в определённых обществах, классах и социальных группах в течение длительного времени.</a:t>
            </a:r>
          </a:p>
          <a:p>
            <a:endParaRPr lang="ru-RU" dirty="0" smtClean="0"/>
          </a:p>
          <a:p>
            <a:r>
              <a:rPr lang="ru-RU" dirty="0" smtClean="0"/>
              <a:t>Культурные архетипы - это глубинные культурные установки «коллективного бессознательного», с величайшим трудом поддающиеся изменениях. Характерные черты культурных архетипов - устойчивость и неосознанность.</a:t>
            </a:r>
          </a:p>
          <a:p>
            <a:endParaRPr lang="ru-RU" dirty="0" smtClean="0"/>
          </a:p>
          <a:p>
            <a:r>
              <a:rPr lang="ru-RU" dirty="0" smtClean="0"/>
              <a:t>Этнос (греч. </a:t>
            </a:r>
            <a:r>
              <a:rPr lang="ru-RU" dirty="0" err="1" smtClean="0"/>
              <a:t>ethnos</a:t>
            </a:r>
            <a:r>
              <a:rPr lang="ru-RU" dirty="0" smtClean="0"/>
              <a:t> - группа, племя, народ) - </a:t>
            </a:r>
            <a:r>
              <a:rPr lang="ru-RU" dirty="0" err="1" smtClean="0"/>
              <a:t>межпоколенная</a:t>
            </a:r>
            <a:r>
              <a:rPr lang="ru-RU" dirty="0" smtClean="0"/>
              <a:t> группа людей, объединенная длительным совместным проживанием на определенной территории, общими языком, культурой и самосознанием. Понятие "этнос" как категории, обобщающей признаки этнических общностей на всех этапах истории человечества, разрабатывалось преимущественно в российской, советской и постсоветской этнографии.</a:t>
            </a:r>
          </a:p>
          <a:p>
            <a:endParaRPr lang="ru-RU" dirty="0" smtClean="0"/>
          </a:p>
          <a:p>
            <a:r>
              <a:rPr lang="ru-RU" dirty="0" smtClean="0"/>
              <a:t>К</a:t>
            </a:r>
            <a:r>
              <a:rPr lang="ru-RU" sz="1800" dirty="0" smtClean="0"/>
              <a:t>ОНФЕССИЯ</a:t>
            </a:r>
            <a:r>
              <a:rPr lang="ru-RU" dirty="0" smtClean="0"/>
              <a:t> (лат. "признание, исповедание") — определенная религия, конкретное вероисповедание, отдельное вероучение. Современная религия — это </a:t>
            </a:r>
            <a:r>
              <a:rPr lang="ru-RU" dirty="0" err="1" smtClean="0"/>
              <a:t>многоконфессиональный</a:t>
            </a:r>
            <a:r>
              <a:rPr lang="ru-RU" dirty="0" smtClean="0"/>
              <a:t> комплекс, набор множества  религиозных вероучений.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93995036_karta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1" cy="6851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216105"/>
      </p:ext>
    </p:extLst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512168"/>
          </a:xfrm>
        </p:spPr>
        <p:txBody>
          <a:bodyPr anchor="ctr">
            <a:normAutofit/>
          </a:bodyPr>
          <a:lstStyle/>
          <a:p>
            <a:pPr algn="ctr"/>
            <a:r>
              <a:rPr lang="ru-RU" dirty="0" smtClean="0">
                <a:latin typeface="Gabriola" pitchFamily="82" charset="0"/>
              </a:rPr>
              <a:t/>
            </a:r>
            <a:br>
              <a:rPr lang="ru-RU" dirty="0" smtClean="0">
                <a:latin typeface="Gabriola" pitchFamily="82" charset="0"/>
              </a:rPr>
            </a:br>
            <a:endParaRPr lang="ru-RU" dirty="0">
              <a:latin typeface="Gabriola" pitchFamily="82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692696"/>
            <a:ext cx="896448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Особенности региона Дона и Северного Кавказа: географические, природно-климатические, геополитические, экономические,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этно-культурные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конфессиональные. Евразийская специфика региона как результат взаимовлияния мировых и локальных, региональных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субцивилизаций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Формирование основ горской цивилизации, славяно-русская и казачья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коллонизация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региона.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Полиэтнизм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полифония, толерантность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комплиментарность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культурной традиции народов Дона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казачетва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Научно-историческая периодизация становления региона Дона и Северного Кавказа. Субрегиональная историко-культурная специфика.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Субрегионы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подрегионы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): Нижневолжский, Азово-Донской и Причерноморский,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Кавказскийзападный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Восточный Кавказ).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dm_kar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033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4787" y="0"/>
            <a:ext cx="906921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42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15212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 Характеристика основных периодов и этапов.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937075"/>
            <a:ext cx="91440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Регион в древности: население, миграции, взаимовлияние кочевых и оседлых народов (Х в.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до.н.э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–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IV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в. н.э.)</a:t>
            </a:r>
          </a:p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Раннее средневековье (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IV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в.в.),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позднее средневековье ,ордынский период (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XIII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XV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в.в.); 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XVI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пол.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XIX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в.в – становление казачьих территорий и их вхождение в состав Российской империи. 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 половина XIX –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XX в.в. – период модернизации Российской империи, становление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Северо-Кавказского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субрегиона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Советский период и перестройка (1917-1991г.г.). 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Становление новой Российской государственности (1993- по настоящее время.). Реформа государственной власти в России. Южный федеральный округ: политический, социально-экономический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этно-культурный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облик.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2830914"/>
      </p:ext>
    </p:extLst>
  </p:cSld>
  <p:clrMapOvr>
    <a:masterClrMapping/>
  </p:clrMapOvr>
  <p:transition>
    <p:newsflash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106</TotalTime>
  <Words>865</Words>
  <Application>Microsoft Office PowerPoint</Application>
  <PresentationFormat>Экран (4:3)</PresentationFormat>
  <Paragraphs>45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 Характеристика основных периодов и этапов.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скифов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Глоссарий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10</cp:revision>
  <dcterms:created xsi:type="dcterms:W3CDTF">2011-12-20T21:43:33Z</dcterms:created>
  <dcterms:modified xsi:type="dcterms:W3CDTF">2012-08-06T12:29:03Z</dcterms:modified>
</cp:coreProperties>
</file>