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61" r:id="rId2"/>
    <p:sldId id="256" r:id="rId3"/>
    <p:sldId id="270" r:id="rId4"/>
    <p:sldId id="279" r:id="rId5"/>
    <p:sldId id="280" r:id="rId6"/>
    <p:sldId id="281" r:id="rId7"/>
    <p:sldId id="282" r:id="rId8"/>
    <p:sldId id="283" r:id="rId9"/>
    <p:sldId id="257" r:id="rId10"/>
    <p:sldId id="271" r:id="rId11"/>
    <p:sldId id="258" r:id="rId12"/>
    <p:sldId id="272" r:id="rId13"/>
    <p:sldId id="259" r:id="rId14"/>
    <p:sldId id="262" r:id="rId15"/>
    <p:sldId id="274" r:id="rId16"/>
    <p:sldId id="263" r:id="rId17"/>
    <p:sldId id="275" r:id="rId18"/>
    <p:sldId id="264" r:id="rId19"/>
    <p:sldId id="265" r:id="rId20"/>
    <p:sldId id="266" r:id="rId21"/>
    <p:sldId id="267" r:id="rId22"/>
    <p:sldId id="277" r:id="rId23"/>
    <p:sldId id="268" r:id="rId24"/>
    <p:sldId id="276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newsflash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36912"/>
            <a:ext cx="886715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  <a:latin typeface="Comic Sans MS" pitchFamily="66" charset="0"/>
              </a:rPr>
              <a:t>  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Ростовская область в политико-правовом и </a:t>
            </a:r>
            <a:r>
              <a:rPr lang="ru-RU" sz="3200" b="1" dirty="0" err="1" smtClean="0">
                <a:solidFill>
                  <a:srgbClr val="FF0000"/>
                </a:solidFill>
                <a:latin typeface="Comic Sans MS" pitchFamily="66" charset="0"/>
              </a:rPr>
              <a:t>социокультурном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 поле современной России и Южного Федерального Округа. Межнациональные отношения и проблемы становления «</a:t>
            </a:r>
            <a:r>
              <a:rPr lang="ru-RU" sz="3200" b="1" dirty="0" err="1" smtClean="0">
                <a:solidFill>
                  <a:srgbClr val="FF0000"/>
                </a:solidFill>
                <a:latin typeface="Comic Sans MS" pitchFamily="66" charset="0"/>
              </a:rPr>
              <a:t>неоказачества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»</a:t>
            </a:r>
            <a:endParaRPr lang="ru-RU" sz="3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   ( с 1991г.  - по наст. время). 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1560" y="26064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j-ea"/>
                <a:cs typeface="+mj-cs"/>
              </a:rPr>
              <a:t>Лекция  № </a:t>
            </a:r>
            <a:r>
              <a:rPr lang="ru-RU" sz="7200" b="1" noProof="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8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abriola" pitchFamily="82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4" y="575835"/>
            <a:ext cx="1260624" cy="1318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33751"/>
            <a:ext cx="1266598" cy="8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2006"/>
            <a:ext cx="7344816" cy="6455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1961835"/>
            <a:ext cx="89644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Организация  казачьих съездов на Дону. Создание и деятельность «Союза казаков области Войска Донского» в 1990-1993г.г. Программа  и Устав «Союза»,  цели и задачи возрождения Донского края и казачества, его этнокультурных, хозяйственных и военных традиций.</a:t>
            </a:r>
          </a:p>
          <a:p>
            <a:r>
              <a:rPr lang="ru-RU" dirty="0" smtClean="0"/>
              <a:t>Восстановление демократических политических традиций: Войскового круга, выборной атаманской власти, станичного самоуправления. Новые донские атаманы: М.М. Шолохов, С.А. </a:t>
            </a:r>
            <a:r>
              <a:rPr lang="ru-RU" dirty="0" err="1" smtClean="0"/>
              <a:t>Каледин</a:t>
            </a:r>
            <a:r>
              <a:rPr lang="ru-RU" dirty="0" smtClean="0"/>
              <a:t>, С.А. Мещеряков, их деятельность. Становление казачества, как серьезной общественно-политической и военной организованной силы в период обострения кризиса в  августе 1991г. и распада СССР.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6048672" cy="6890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021288"/>
            <a:ext cx="8229600" cy="10668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Союз Казаков Области Войска Донского</a:t>
            </a:r>
            <a:endParaRPr lang="ru-RU" sz="2400" dirty="0"/>
          </a:p>
        </p:txBody>
      </p:sp>
    </p:spTree>
  </p:cSld>
  <p:clrMapOvr>
    <a:masterClrMapping/>
  </p:clrMapOvr>
  <p:transition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846048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Отношения казачества  и новых  федеральных Российских и областных органов власти. Взаимодействие с различными политическими партиями и движениями («Память», «Русский национальный Собор», КПРФ, ЛДПР, ДВР, НДР,  и др.).</a:t>
            </a:r>
          </a:p>
          <a:p>
            <a:r>
              <a:rPr lang="ru-RU" sz="2000" dirty="0" smtClean="0"/>
              <a:t>Дискуссия по вопросу о возможности воссоздания Донской республики, расширения автономных прав области и усиления казачьих структур власти, введения атаманского правления.</a:t>
            </a:r>
          </a:p>
          <a:p>
            <a:r>
              <a:rPr lang="ru-RU" sz="2000" dirty="0" smtClean="0"/>
              <a:t>Значение принятия законных актов «О реабилитации репрессированных народов» №1107-1 от 26 апреля 1991г., Указа Президента РФ «О мерах по реализации Закона Российской Федерации «О реабилитации репрессированных народов в отношении казачества» №632 от 15 июня 1992г., Постановления Верховного Совета РСФСР «О реабилитации казачества» №3321 от 16 июля 1992г. для правовых основ развития процесса возрождения казачества.</a:t>
            </a:r>
            <a:endParaRPr lang="ru-RU" sz="2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2210675"/>
            <a:ext cx="838842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Роль донского казачества в защите прав русского населения в регионах межэтнических конфликтов: Чечня, Ставропольский край, Приднестровье, Абхазия. Создание военной организации «Союза казачьих войск юга России» в мае 1992г. и «Союза казачьих войск России».</a:t>
            </a:r>
          </a:p>
          <a:p>
            <a:r>
              <a:rPr lang="ru-RU" dirty="0" smtClean="0"/>
              <a:t>Обновление российской армии, решение вопроса о создании специальных казачьих частей и подразделений (пограничных и гвардейских). Участие казачества в охране правопорядка в городах и селах. Возрождение традиций предпринимательства на Дону. Казачьи предприятия и фирмы, их продукция.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941168"/>
            <a:ext cx="9036496" cy="1340768"/>
          </a:xfrm>
        </p:spPr>
        <p:txBody>
          <a:bodyPr>
            <a:noAutofit/>
          </a:bodyPr>
          <a:lstStyle/>
          <a:p>
            <a:r>
              <a:rPr lang="ru-RU" sz="1800" u="sng" dirty="0" smtClean="0">
                <a:solidFill>
                  <a:srgbClr val="FF0000"/>
                </a:solidFill>
              </a:rPr>
              <a:t>                                       Виктор Петрович  </a:t>
            </a:r>
            <a:r>
              <a:rPr lang="ru-RU" sz="1800" u="sng" dirty="0" err="1" smtClean="0">
                <a:solidFill>
                  <a:srgbClr val="FF0000"/>
                </a:solidFill>
              </a:rPr>
              <a:t>Водолацкий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с </a:t>
            </a:r>
            <a:r>
              <a:rPr lang="ru-RU" sz="1800" dirty="0" smtClean="0"/>
              <a:t>1999 года </a:t>
            </a:r>
            <a:r>
              <a:rPr lang="ru-RU" sz="1800" dirty="0"/>
              <a:t>— заместитель губернатора Ростовской области и войсковой атаман войскового казачьего общества «</a:t>
            </a:r>
            <a:r>
              <a:rPr lang="ru-RU" sz="1800" dirty="0" err="1"/>
              <a:t>Всевеликое</a:t>
            </a:r>
            <a:r>
              <a:rPr lang="ru-RU" sz="1800" dirty="0"/>
              <a:t> войско Донское</a:t>
            </a:r>
            <a:r>
              <a:rPr lang="ru-RU" sz="1800" dirty="0" smtClean="0"/>
              <a:t>».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2 декабря 2007 года избран депутатом Государственной Думы Федерального Собрания Российской Федерации пятого созыва в составе федерального списка кандидатов, выдвинутого Всероссийской политической партией «Единая Россия</a:t>
            </a:r>
            <a:r>
              <a:rPr lang="ru-RU" sz="1800" dirty="0" smtClean="0"/>
              <a:t>».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С 2012 года – заместитель губернатора Ростовской области.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706"/>
          <a:stretch>
            <a:fillRect/>
          </a:stretch>
        </p:blipFill>
        <p:spPr bwMode="auto">
          <a:xfrm>
            <a:off x="899592" y="0"/>
            <a:ext cx="6918952" cy="42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102680"/>
            <a:ext cx="838842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Ход аграрной реформы на Дону. Отношение крестьян и казаков к вопросу о частной собственности на землю. Приоритеты артельной, общинной, семейно-фермерской форм хозяйствования. Фермерские хозяйства и модернизация колхозно-совхозной системы, первые результаты.</a:t>
            </a:r>
          </a:p>
          <a:p>
            <a:r>
              <a:rPr lang="ru-RU" dirty="0" smtClean="0"/>
              <a:t>Новые тенденции в культурной жизни края.</a:t>
            </a:r>
          </a:p>
          <a:p>
            <a:r>
              <a:rPr lang="ru-RU" dirty="0" smtClean="0"/>
              <a:t>Роль казачества и донской интеллигенции в восстановлении этнокультурного наследия Донского края. Возвращение исторических названий и памятников. Укрепление отношений с Русской православной церковью, участие в восстановлении храмов. Новые клубы и общества и национальные землячества на Дону. Возрождение этнокультурных и хозяйственных традиций армянской Нахичевани. Организация и деятельность общества донских армян  «</a:t>
            </a:r>
            <a:r>
              <a:rPr lang="ru-RU" dirty="0" err="1" smtClean="0"/>
              <a:t>Нор-Нахичевань</a:t>
            </a:r>
            <a:r>
              <a:rPr lang="ru-RU" dirty="0" smtClean="0"/>
              <a:t>», донских греков  «Танаис» и  15 землячеств  ( немцев, иудеев, корейцев, осетин). Роль и значимость работы постоянного Совета национальных организаций и полит партий при Гл. Администрации - Губернаторе Ростовской области, вклад в сохранение межнациональной терпимости и традиций дружбы народов и  </a:t>
            </a:r>
            <a:r>
              <a:rPr lang="ru-RU" dirty="0" err="1" smtClean="0"/>
              <a:t>этнносоциальных</a:t>
            </a:r>
            <a:r>
              <a:rPr lang="ru-RU" dirty="0" smtClean="0"/>
              <a:t> корпораций Ростовской области.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0990"/>
          <a:stretch>
            <a:fillRect/>
          </a:stretch>
        </p:blipFill>
        <p:spPr bwMode="auto">
          <a:xfrm>
            <a:off x="5138007" y="692696"/>
            <a:ext cx="4005994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 r="63122"/>
          <a:stretch>
            <a:fillRect/>
          </a:stretch>
        </p:blipFill>
        <p:spPr bwMode="auto">
          <a:xfrm>
            <a:off x="0" y="692696"/>
            <a:ext cx="3779912" cy="615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 b="79086"/>
          <a:stretch>
            <a:fillRect/>
          </a:stretch>
        </p:blipFill>
        <p:spPr bwMode="auto">
          <a:xfrm>
            <a:off x="0" y="0"/>
            <a:ext cx="9144000" cy="204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969069"/>
            <a:ext cx="91440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Новая свободная пресса Дона, казачьи газеты и журналы, деятельность издательства «</a:t>
            </a:r>
            <a:r>
              <a:rPr lang="ru-RU" dirty="0" err="1" smtClean="0"/>
              <a:t>Елень</a:t>
            </a:r>
            <a:r>
              <a:rPr lang="ru-RU" dirty="0" smtClean="0"/>
              <a:t>» и «Памятники Отечества», Возрождение культурных традиций в крупнейших городах области Ростов, Новочеркасск, Таганрог, Шахты и др.Проблемы казачьего движения, разногласия между «городскими и сельскими» казаками, общественными казачьими организациями и реестровым казачеством. Маргинальная психология части казаков, причины повышения агрессивности и конфликтности. Сложность решения земельного вопроса. </a:t>
            </a:r>
            <a:r>
              <a:rPr lang="ru-RU" sz="2000" dirty="0" smtClean="0"/>
              <a:t>Отношение</a:t>
            </a:r>
            <a:r>
              <a:rPr lang="ru-RU" sz="1400" dirty="0" smtClean="0"/>
              <a:t> </a:t>
            </a:r>
            <a:r>
              <a:rPr lang="ru-RU" dirty="0" smtClean="0"/>
              <a:t>населения области к возрождению казачества (по данным социологических опросов).</a:t>
            </a: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1288792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 smtClean="0"/>
              <a:t>Нормативные и правовые акты Президента Российской Федерации по проблемам возрождения казачества. Создание Управления по делам казачества  в составе Администрации Президента РФ. Формирование государственного реестра казачьих обществ России и на Дону (1996-2000г.г.). Деятельность ВКО «</a:t>
            </a:r>
            <a:r>
              <a:rPr lang="ru-RU" sz="2400" dirty="0" err="1" smtClean="0"/>
              <a:t>Всевеликое</a:t>
            </a:r>
            <a:r>
              <a:rPr lang="ru-RU" sz="2400" dirty="0" smtClean="0"/>
              <a:t> войско Донское». Роль Атаманов В.Ф. Хижняков и В.П. </a:t>
            </a:r>
            <a:r>
              <a:rPr lang="ru-RU" sz="2400" dirty="0" err="1" smtClean="0"/>
              <a:t>Водолацкого</a:t>
            </a:r>
            <a:r>
              <a:rPr lang="ru-RU" sz="2400" dirty="0" smtClean="0"/>
              <a:t> в возрождении казачества. Становление окружной структуры Войска Донского, восстановление 14 округов.</a:t>
            </a:r>
            <a:endParaRPr lang="ru-RU" sz="2400" dirty="0"/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2149893"/>
            <a:ext cx="89644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Причины застойных явлений в экономике и обществе к середине 80-х годов, их отражение в жизни края. Необходимость перестройки. Социально-политический сдвиг в России и на Дону в конце 80-х - начале 90-х г.г. Проведение первых экономических экспериментов, развитие кооперации, её типы, арендный подряд и становление самостоятельности  предприятий.</a:t>
            </a:r>
          </a:p>
          <a:p>
            <a:r>
              <a:rPr lang="ru-RU" sz="2000" dirty="0" smtClean="0"/>
              <a:t>Развитие гласности и демократизация общества, политические реформы в СССР. Выборы народных депутатов СССР и РСФСР на Дону, начало становления политического плюрализма.</a:t>
            </a:r>
            <a:endParaRPr lang="ru-RU" sz="2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2030989"/>
            <a:ext cx="914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Развитие казачьего общественного самоуправления традиций Большого Войскового Круга. Повышение роли казачества в охране правопорядка, муниципальные казачьи дружины. Возрождение культурных и хозяйственно-бытовых традиций казаков. Развитие казачьего образования (7 -и казачьих кадетских корпусов и более 140 казачьих школ, лицеев, ). Деятельность других казачьих общественно-политических организаций «</a:t>
            </a:r>
            <a:r>
              <a:rPr lang="ru-RU" dirty="0" err="1" smtClean="0"/>
              <a:t>Всевеликое</a:t>
            </a:r>
            <a:r>
              <a:rPr lang="ru-RU" dirty="0" smtClean="0"/>
              <a:t> войско Донское» атамана Н.И. </a:t>
            </a:r>
            <a:r>
              <a:rPr lang="ru-RU" dirty="0" err="1" smtClean="0"/>
              <a:t>Козицина</a:t>
            </a:r>
            <a:r>
              <a:rPr lang="ru-RU" dirty="0" smtClean="0"/>
              <a:t>, </a:t>
            </a: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1251964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Укрепление вертикали государственной власти. Становление Южного федерального округа. Основные тенденции и особенности развития 13 субъектов РФ, находящихся в пределах ЮФО ( 8 республик, 2 края, 3 области). Проблемы межнациональных отношений, установление конституционного порядка в Чеченской Республике, роль казачества в сохранении стабильности в регионе. Интеграционные процессы в политической, социально-экономической и культурной жизни Южного федерального округа. Деятельность Совета  по делам казачества при аппарате полномочного представителя Президента РФ в Южном федеральном округе. Избрание в 2007г. и деятельность верховного атамана «Союз казаков России и зарубежья» и ВКО «</a:t>
            </a:r>
            <a:r>
              <a:rPr lang="ru-RU" sz="2000" dirty="0" err="1" smtClean="0"/>
              <a:t>Всевеликое</a:t>
            </a:r>
            <a:r>
              <a:rPr lang="ru-RU" sz="2000" dirty="0" smtClean="0"/>
              <a:t> Войско Донское» </a:t>
            </a:r>
            <a:r>
              <a:rPr lang="ru-RU" sz="2000" dirty="0" err="1" smtClean="0"/>
              <a:t>Водолацкого</a:t>
            </a:r>
            <a:r>
              <a:rPr lang="ru-RU" sz="2000" dirty="0" smtClean="0"/>
              <a:t> В.П. – депутатом   Государственной Думы РФ от Ростовской области.</a:t>
            </a:r>
            <a:endParaRPr lang="ru-RU" sz="2000" dirty="0"/>
          </a:p>
        </p:txBody>
      </p:sp>
    </p:spTree>
  </p:cSld>
  <p:clrMapOvr>
    <a:masterClrMapping/>
  </p:clrMapOvr>
  <p:transition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482505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Организация и деятельность с 2009г. Совета атаманов при Президенте РФ Д.А.Медведеве. Становление единой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госреестровой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Всероссийской казачьей организации с мая 2011года. Причины реорганизации ЮФО и создание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Северо-Кавказского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Федерального округа в 2010 году.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Новый губернатор Ростовской области Ю.В.Голубев и перспективы  инновационного, социально-экономического развития  Ростовской области в ближайшем будущем. Крупнейшие инвестиционные 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социокультурные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проекты ЮФО и Ростовской области (международный аэропорт, олимпийские объекты «Сочи -2014г», футбольный стадион для чемпионата мира, курорты Азовского моря, казачьи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этнотуры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« Подиум-ЮГ России» и др.) г.Ростов–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на-Дону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важнейший административн0-политический и научно-культурный центр региона, столица ЮФО.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066800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Глоссарий: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8686800" cy="566581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Государственная инновационная политика - это составная часть социально-экономической политики, которая выражает отношение государства к инновационной деятельности, определяет цели, направления, формы деятельности органов государственной власти в области науки, техники и реализации достижений науки и техники.</a:t>
            </a:r>
          </a:p>
          <a:p>
            <a:endParaRPr lang="ru-RU" dirty="0" smtClean="0"/>
          </a:p>
          <a:p>
            <a:r>
              <a:rPr lang="ru-RU" dirty="0" smtClean="0"/>
              <a:t>РЕГИОНАЛЬНАЯ ПОЛИТИКА — часть экономической политики страны, связанная с развитием регионов, использованием региональных ресурсов, оказанием помощи депрессивным регионам, выравниванием показателей уровня жизни, доходов населения в разных регионах.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Корпоративная культура — совокупность моделей поведения, которые приобретены организацией в процессе адаптации к внешней среде и внутренней интеграции, показавшие свою эффективность и разделяемые большинством членов организации.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4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6847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2213355"/>
      </p:ext>
    </p:extLst>
  </p:cSld>
  <p:clrMapOvr>
    <a:masterClrMapping/>
  </p:clrMapOvr>
  <p:transition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57" y="1196752"/>
            <a:ext cx="9130743" cy="6025856"/>
          </a:xfrm>
        </p:spPr>
        <p:txBody>
          <a:bodyPr>
            <a:normAutofit fontScale="55000" lnSpcReduction="20000"/>
          </a:bodyPr>
          <a:lstStyle/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r>
              <a:rPr lang="ru-RU" dirty="0"/>
              <a:t>Принят Законодательным Собранием 19 апреля 1996 года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r>
              <a:rPr lang="ru-RU" dirty="0" smtClean="0"/>
              <a:t>в </a:t>
            </a:r>
            <a:r>
              <a:rPr lang="ru-RU" dirty="0"/>
              <a:t>редакции областных законов от 06.08.96 № 23-ЗС, от 18.10.96 № 28-ЗС, от 22.11.96 № 34-ЗС, от 05.12.97 № 48-ЗС, от 08.06.98 № 3-ЗС, от 26.02.99 № 22-ЗС, от 27.02.02 № 219-ЗС, от 29.12.03 № 83-ЗС, от 20.01.05 № 277-ЗС, от 26.05.05 № 317-ЗС, от 05.12.05 № 402-ЗС, от 07.03.06 № 460-ЗС, от 19.05.06 № 478-ЗС, от 17.07.06 № 523-ЗС, от 03.11.06 № 549-ЗС, от 15.03.07 № 644-ЗС, от 07.05.07 № 690-ЗС, от 27.07.07 № 730-ЗС, от 14.01.08 № 854-ЗС, от 15.02.08 № 865-ЗС, от 24.06.08 № 25-ЗС, от 12.05.09 № 216-ЗС, от 24.06.09 № 246-ЗС, от 29.09.09.№289-ЗС, от 13.11.09 № 317-ЗС, от 04.05.10 № 392-ЗС, от 01.08.2011 № 634-ЗС, от 29.02.2012 № 795-ЗС, от 22.06.2012 № 879-ЗС.</a:t>
            </a:r>
          </a:p>
          <a:p>
            <a:endParaRPr lang="ru-RU" dirty="0"/>
          </a:p>
          <a:p>
            <a:pPr marL="109728" indent="0">
              <a:buNone/>
            </a:pPr>
            <a:r>
              <a:rPr lang="ru-RU" dirty="0"/>
              <a:t>Законодательное Собрание Ростовской области, действуя от имени граждан Российской Федерации, проживающих на территории Ростовской области, исходя из высших интересов России и ее многонационального народа,</a:t>
            </a:r>
          </a:p>
          <a:p>
            <a:pPr marL="109728" indent="0">
              <a:buNone/>
            </a:pPr>
            <a:r>
              <a:rPr lang="ru-RU" dirty="0" smtClean="0"/>
              <a:t>руководствуясь </a:t>
            </a:r>
            <a:r>
              <a:rPr lang="ru-RU" dirty="0"/>
              <a:t>Конституцией Российской Федерации и федеральными законами,</a:t>
            </a:r>
          </a:p>
          <a:p>
            <a:pPr marL="109728" indent="0">
              <a:buNone/>
            </a:pPr>
            <a:r>
              <a:rPr lang="ru-RU" dirty="0" smtClean="0"/>
              <a:t>признавая </a:t>
            </a:r>
            <a:r>
              <a:rPr lang="ru-RU" dirty="0"/>
              <a:t>права и свободы человека и гражданина как высшие ценности,</a:t>
            </a:r>
          </a:p>
          <a:p>
            <a:pPr marL="109728" indent="0">
              <a:buNone/>
            </a:pPr>
            <a:r>
              <a:rPr lang="ru-RU" dirty="0" smtClean="0"/>
              <a:t>проявляя </a:t>
            </a:r>
            <a:r>
              <a:rPr lang="ru-RU" dirty="0"/>
              <a:t>уважение к историческим традициям, достоинству и самобытности людей всех национальностей, населяющих Донскую землю,</a:t>
            </a:r>
          </a:p>
          <a:p>
            <a:pPr marL="109728" indent="0">
              <a:buNone/>
            </a:pPr>
            <a:r>
              <a:rPr lang="ru-RU" dirty="0" smtClean="0"/>
              <a:t>выражая </a:t>
            </a:r>
            <a:r>
              <a:rPr lang="ru-RU" dirty="0"/>
              <a:t>свое стремление к миру и гражданскому согласию,</a:t>
            </a:r>
          </a:p>
          <a:p>
            <a:pPr marL="109728" indent="0">
              <a:buNone/>
            </a:pPr>
            <a:r>
              <a:rPr lang="ru-RU" dirty="0" smtClean="0"/>
              <a:t>желая </a:t>
            </a:r>
            <a:r>
              <a:rPr lang="ru-RU" dirty="0"/>
              <a:t>создать гармоничное сообщество людей, живущих на одной земле и объединенных общими идеями благополучия и счастья,</a:t>
            </a:r>
          </a:p>
          <a:p>
            <a:pPr marL="109728" indent="0">
              <a:buNone/>
            </a:pPr>
            <a:r>
              <a:rPr lang="ru-RU" dirty="0" smtClean="0"/>
              <a:t>стремясь </a:t>
            </a:r>
            <a:r>
              <a:rPr lang="ru-RU" dirty="0"/>
              <a:t>создать необходимые условия для достойной жизни населения Ростовской области,</a:t>
            </a:r>
          </a:p>
          <a:p>
            <a:pPr marL="109728" indent="0">
              <a:buNone/>
            </a:pPr>
            <a:r>
              <a:rPr lang="ru-RU" dirty="0" smtClean="0"/>
              <a:t>в </a:t>
            </a:r>
            <a:r>
              <a:rPr lang="ru-RU" dirty="0"/>
              <a:t>интересах всего населения Ростовской области и будущих поколений принимает настоящий Устав Ростовской области (далее – Устав) и наделяет его высшей юридической силой в системе нормативных правовых актов органов государственной власти Ростовской области.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504401"/>
            <a:ext cx="49774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Устав Ростовской области </a:t>
            </a:r>
          </a:p>
        </p:txBody>
      </p:sp>
    </p:spTree>
    <p:extLst>
      <p:ext uri="{BB962C8B-B14F-4D97-AF65-F5344CB8AC3E}">
        <p14:creationId xmlns:p14="http://schemas.microsoft.com/office/powerpoint/2010/main" val="3580948075"/>
      </p:ext>
    </p:extLst>
  </p:cSld>
  <p:clrMapOvr>
    <a:masterClrMapping/>
  </p:clrMapOvr>
  <p:transition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66800"/>
          </a:xfrm>
        </p:spPr>
        <p:txBody>
          <a:bodyPr/>
          <a:lstStyle/>
          <a:p>
            <a:r>
              <a:rPr lang="ru-RU" dirty="0"/>
              <a:t>Гимн Ростовской области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700808"/>
            <a:ext cx="8435280" cy="4873728"/>
          </a:xfrm>
        </p:spPr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ru-RU" dirty="0"/>
              <a:t>Православный Тихий Дон 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r>
              <a:rPr lang="ru-RU" dirty="0"/>
              <a:t> Всколыхнулся, взволновался </a:t>
            </a:r>
          </a:p>
          <a:p>
            <a:pPr marL="109728" indent="0">
              <a:buNone/>
            </a:pPr>
            <a:r>
              <a:rPr lang="ru-RU" dirty="0"/>
              <a:t> Православный Тихий Дон. </a:t>
            </a:r>
          </a:p>
          <a:p>
            <a:pPr marL="109728" indent="0">
              <a:buNone/>
            </a:pPr>
            <a:r>
              <a:rPr lang="ru-RU" dirty="0"/>
              <a:t> И послушно отозвался </a:t>
            </a:r>
          </a:p>
          <a:p>
            <a:pPr marL="109728" indent="0">
              <a:buNone/>
            </a:pPr>
            <a:r>
              <a:rPr lang="ru-RU" dirty="0"/>
              <a:t> На призыв свободы он. 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r>
              <a:rPr lang="ru-RU" dirty="0"/>
              <a:t> Зеленеет степь донская, </a:t>
            </a:r>
          </a:p>
          <a:p>
            <a:pPr marL="109728" indent="0">
              <a:buNone/>
            </a:pPr>
            <a:r>
              <a:rPr lang="ru-RU" dirty="0"/>
              <a:t> Золотятся волны нив. </a:t>
            </a:r>
          </a:p>
          <a:p>
            <a:pPr marL="109728" indent="0">
              <a:buNone/>
            </a:pPr>
            <a:r>
              <a:rPr lang="ru-RU" dirty="0"/>
              <a:t> И с простора, слух лаская, </a:t>
            </a:r>
          </a:p>
          <a:p>
            <a:pPr marL="109728" indent="0">
              <a:buNone/>
            </a:pPr>
            <a:r>
              <a:rPr lang="ru-RU" dirty="0"/>
              <a:t> Вольный слышится призыв. 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r>
              <a:rPr lang="ru-RU" dirty="0"/>
              <a:t> Славься, Дон, и в наши годы </a:t>
            </a:r>
          </a:p>
          <a:p>
            <a:pPr marL="109728" indent="0">
              <a:buNone/>
            </a:pPr>
            <a:r>
              <a:rPr lang="ru-RU" dirty="0"/>
              <a:t> В память вольной старины, </a:t>
            </a:r>
          </a:p>
          <a:p>
            <a:pPr marL="109728" indent="0">
              <a:buNone/>
            </a:pPr>
            <a:r>
              <a:rPr lang="ru-RU" dirty="0"/>
              <a:t> В час невзгоды - честь свободы </a:t>
            </a:r>
          </a:p>
          <a:p>
            <a:pPr marL="109728" indent="0">
              <a:buNone/>
            </a:pPr>
            <a:r>
              <a:rPr lang="ru-RU" dirty="0"/>
              <a:t> Отстоят твои сыны.</a:t>
            </a:r>
          </a:p>
        </p:txBody>
      </p:sp>
    </p:spTree>
    <p:extLst>
      <p:ext uri="{BB962C8B-B14F-4D97-AF65-F5344CB8AC3E}">
        <p14:creationId xmlns:p14="http://schemas.microsoft.com/office/powerpoint/2010/main" val="644786031"/>
      </p:ext>
    </p:extLst>
  </p:cSld>
  <p:clrMapOvr>
    <a:masterClrMapping/>
  </p:clrMapOvr>
  <p:transition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9481"/>
            <a:ext cx="5688632" cy="5948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188640"/>
            <a:ext cx="8229600" cy="1066800"/>
          </a:xfrm>
        </p:spPr>
        <p:txBody>
          <a:bodyPr/>
          <a:lstStyle/>
          <a:p>
            <a:r>
              <a:rPr lang="ru-RU" dirty="0" smtClean="0"/>
              <a:t>герб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948960"/>
      </p:ext>
    </p:extLst>
  </p:cSld>
  <p:clrMapOvr>
    <a:masterClrMapping/>
  </p:clrMapOvr>
  <p:transition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494" y="188640"/>
            <a:ext cx="8229600" cy="1066800"/>
          </a:xfrm>
        </p:spPr>
        <p:txBody>
          <a:bodyPr/>
          <a:lstStyle/>
          <a:p>
            <a:r>
              <a:rPr lang="ru-RU" dirty="0" smtClean="0"/>
              <a:t>Флаг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14369"/>
            <a:ext cx="8605564" cy="570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5271829"/>
      </p:ext>
    </p:extLst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8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836712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Спектр основных политических партий и движений на Дону: деятельность «Донского народного фронта», «Демократической России», «Партии народной свободы», РКПБ, РПР, социал-демократов и др.</a:t>
            </a:r>
          </a:p>
          <a:p>
            <a:r>
              <a:rPr lang="ru-RU" sz="2400" dirty="0" smtClean="0"/>
              <a:t>Основные этапы становления современного  «</a:t>
            </a:r>
            <a:r>
              <a:rPr lang="ru-RU" sz="2400" dirty="0" err="1" smtClean="0"/>
              <a:t>неоказачества</a:t>
            </a:r>
            <a:r>
              <a:rPr lang="ru-RU" sz="2400" dirty="0" smtClean="0"/>
              <a:t>» как этнокультурной  и социально - политической корпорации.1988-2008г.г.</a:t>
            </a:r>
          </a:p>
          <a:p>
            <a:r>
              <a:rPr lang="ru-RU" sz="2400" dirty="0" smtClean="0"/>
              <a:t>Противостояние и борьба между  коммунистами и демократами. «Казачья карта» в политических играх. Активизация фактора национального  этнокультурного самосознания в России и на Дону. Причины возникновения  общественно-патриотического движения за возрождение российского и донского казачества. Созыв </a:t>
            </a:r>
            <a:r>
              <a:rPr lang="en-US" sz="2400" dirty="0" smtClean="0"/>
              <a:t>I</a:t>
            </a:r>
            <a:r>
              <a:rPr lang="ru-RU" sz="2400" dirty="0" smtClean="0"/>
              <a:t> Большого казачьего круга в Москве в июле 1990г. и организация «Союза казаков России». </a:t>
            </a:r>
            <a:endParaRPr lang="ru-RU" sz="24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107</TotalTime>
  <Words>1599</Words>
  <Application>Microsoft Office PowerPoint</Application>
  <PresentationFormat>Экран (4:3)</PresentationFormat>
  <Paragraphs>66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Гимн Ростовской области</vt:lpstr>
      <vt:lpstr>герб</vt:lpstr>
      <vt:lpstr>Флаг</vt:lpstr>
      <vt:lpstr>Презентация PowerPoint</vt:lpstr>
      <vt:lpstr>Презентация PowerPoint</vt:lpstr>
      <vt:lpstr>Презентация PowerPoint</vt:lpstr>
      <vt:lpstr>Союз Казаков Области Войска Донского</vt:lpstr>
      <vt:lpstr>Презентация PowerPoint</vt:lpstr>
      <vt:lpstr>Презентация PowerPoint</vt:lpstr>
      <vt:lpstr>                                       Виктор Петрович  Водолацкий с 1999 года — заместитель губернатора Ростовской области и войсковой атаман войскового казачьего общества «Всевеликое войско Донское».  2 декабря 2007 года избран депутатом Государственной Думы Федерального Собрания Российской Федерации пятого созыва в составе федерального списка кандидатов, выдвинутого Всероссийской политической партией «Единая Россия».  С 2012 года – заместитель губернатора Ростовской области.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Глоссарий: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</cp:lastModifiedBy>
  <cp:revision>10</cp:revision>
  <dcterms:created xsi:type="dcterms:W3CDTF">2011-12-20T21:43:33Z</dcterms:created>
  <dcterms:modified xsi:type="dcterms:W3CDTF">2012-08-24T14:18:40Z</dcterms:modified>
</cp:coreProperties>
</file>