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64" r:id="rId1"/>
    <p:sldMasterId id="2147483876" r:id="rId2"/>
    <p:sldMasterId id="2147483888" r:id="rId3"/>
  </p:sldMasterIdLst>
  <p:sldIdLst>
    <p:sldId id="261" r:id="rId4"/>
    <p:sldId id="256" r:id="rId5"/>
    <p:sldId id="266" r:id="rId6"/>
    <p:sldId id="282" r:id="rId7"/>
    <p:sldId id="269" r:id="rId8"/>
    <p:sldId id="268" r:id="rId9"/>
    <p:sldId id="257" r:id="rId10"/>
    <p:sldId id="283" r:id="rId11"/>
    <p:sldId id="270" r:id="rId12"/>
    <p:sldId id="258" r:id="rId13"/>
    <p:sldId id="271" r:id="rId14"/>
    <p:sldId id="272" r:id="rId15"/>
    <p:sldId id="259" r:id="rId16"/>
    <p:sldId id="262" r:id="rId17"/>
    <p:sldId id="279" r:id="rId18"/>
    <p:sldId id="281" r:id="rId19"/>
    <p:sldId id="280" r:id="rId20"/>
    <p:sldId id="263" r:id="rId21"/>
    <p:sldId id="276" r:id="rId22"/>
    <p:sldId id="264" r:id="rId23"/>
    <p:sldId id="277" r:id="rId24"/>
    <p:sldId id="278" r:id="rId25"/>
    <p:sldId id="265" r:id="rId26"/>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9" d="100"/>
          <a:sy n="69" d="100"/>
        </p:scale>
        <p:origin x="-1416" y="-96"/>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 Type="http://schemas.openxmlformats.org/officeDocument/2006/relationships/slideMaster" Target="slideMasters/slideMaster3.xml"/><Relationship Id="rId21" Type="http://schemas.openxmlformats.org/officeDocument/2006/relationships/slide" Target="slides/slide18.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viewProps" Target="viewProps.xml"/><Relationship Id="rId10" Type="http://schemas.openxmlformats.org/officeDocument/2006/relationships/slide" Target="slides/slide7.xml"/><Relationship Id="rId19" Type="http://schemas.openxmlformats.org/officeDocument/2006/relationships/slide" Target="slides/slide16.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presProps" Target="presProps.xml"/><Relationship Id="rId30"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pic>
        <p:nvPicPr>
          <p:cNvPr id="8" name="Picture 7" descr="sphere1.png"/>
          <p:cNvPicPr>
            <a:picLocks noChangeAspect="1"/>
          </p:cNvPicPr>
          <p:nvPr/>
        </p:nvPicPr>
        <p:blipFill>
          <a:blip r:embed="rId2" cstate="print"/>
          <a:stretch>
            <a:fillRect/>
          </a:stretch>
        </p:blipFill>
        <p:spPr>
          <a:xfrm>
            <a:off x="6850374" y="0"/>
            <a:ext cx="2293626" cy="6858000"/>
          </a:xfrm>
          <a:prstGeom prst="rect">
            <a:avLst/>
          </a:prstGeom>
        </p:spPr>
      </p:pic>
      <p:sp>
        <p:nvSpPr>
          <p:cNvPr id="3" name="Subtitle 2"/>
          <p:cNvSpPr>
            <a:spLocks noGrp="1"/>
          </p:cNvSpPr>
          <p:nvPr>
            <p:ph type="subTitle" idx="1"/>
          </p:nvPr>
        </p:nvSpPr>
        <p:spPr>
          <a:xfrm>
            <a:off x="2438400" y="3581400"/>
            <a:ext cx="3962400" cy="2133600"/>
          </a:xfrm>
        </p:spPr>
        <p:txBody>
          <a:bodyPr anchor="t">
            <a:normAutofit/>
          </a:bodyPr>
          <a:lstStyle>
            <a:lvl1pPr marL="0" indent="0" algn="r">
              <a:buNone/>
              <a:defRPr sz="1400">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en-US" dirty="0"/>
          </a:p>
        </p:txBody>
      </p:sp>
      <p:sp>
        <p:nvSpPr>
          <p:cNvPr id="16" name="Title 15"/>
          <p:cNvSpPr>
            <a:spLocks noGrp="1"/>
          </p:cNvSpPr>
          <p:nvPr>
            <p:ph type="title"/>
          </p:nvPr>
        </p:nvSpPr>
        <p:spPr>
          <a:xfrm>
            <a:off x="2438400" y="1447800"/>
            <a:ext cx="3962400" cy="2133600"/>
          </a:xfrm>
        </p:spPr>
        <p:txBody>
          <a:bodyPr anchor="b"/>
          <a:lstStyle/>
          <a:p>
            <a:r>
              <a:rPr lang="ru-RU" smtClean="0"/>
              <a:t>Образец заголовка</a:t>
            </a:r>
            <a:endParaRPr lang="en-US" dirty="0"/>
          </a:p>
        </p:txBody>
      </p:sp>
      <p:sp>
        <p:nvSpPr>
          <p:cNvPr id="13" name="Date Placeholder 12"/>
          <p:cNvSpPr>
            <a:spLocks noGrp="1"/>
          </p:cNvSpPr>
          <p:nvPr>
            <p:ph type="dt" sz="half" idx="10"/>
          </p:nvPr>
        </p:nvSpPr>
        <p:spPr>
          <a:xfrm>
            <a:off x="3582988" y="6426201"/>
            <a:ext cx="2819399" cy="126999"/>
          </a:xfrm>
        </p:spPr>
        <p:txBody>
          <a:bodyPr/>
          <a:lstStyle/>
          <a:p>
            <a:fld id="{5B106E36-FD25-4E2D-B0AA-010F637433A0}" type="datetimeFigureOut">
              <a:rPr lang="ru-RU" smtClean="0"/>
              <a:pPr/>
              <a:t>06.08.2012</a:t>
            </a:fld>
            <a:endParaRPr lang="ru-RU"/>
          </a:p>
        </p:txBody>
      </p:sp>
      <p:sp>
        <p:nvSpPr>
          <p:cNvPr id="14" name="Slide Number Placeholder 13"/>
          <p:cNvSpPr>
            <a:spLocks noGrp="1"/>
          </p:cNvSpPr>
          <p:nvPr>
            <p:ph type="sldNum" sz="quarter" idx="11"/>
          </p:nvPr>
        </p:nvSpPr>
        <p:spPr>
          <a:xfrm>
            <a:off x="6414976" y="6400800"/>
            <a:ext cx="457200" cy="152400"/>
          </a:xfrm>
        </p:spPr>
        <p:txBody>
          <a:bodyPr/>
          <a:lstStyle>
            <a:lvl1pPr algn="r">
              <a:defRPr/>
            </a:lvl1pPr>
          </a:lstStyle>
          <a:p>
            <a:fld id="{725C68B6-61C2-468F-89AB-4B9F7531AA68}" type="slidenum">
              <a:rPr lang="ru-RU" smtClean="0"/>
              <a:pPr/>
              <a:t>‹#›</a:t>
            </a:fld>
            <a:endParaRPr lang="ru-RU"/>
          </a:p>
        </p:txBody>
      </p:sp>
      <p:sp>
        <p:nvSpPr>
          <p:cNvPr id="15" name="Footer Placeholder 14"/>
          <p:cNvSpPr>
            <a:spLocks noGrp="1"/>
          </p:cNvSpPr>
          <p:nvPr>
            <p:ph type="ftr" sz="quarter" idx="12"/>
          </p:nvPr>
        </p:nvSpPr>
        <p:spPr>
          <a:xfrm>
            <a:off x="3581400" y="6296248"/>
            <a:ext cx="2820987" cy="152400"/>
          </a:xfrm>
        </p:spPr>
        <p:txBody>
          <a:bodyPr/>
          <a:lstStyle/>
          <a:p>
            <a:endParaRPr lang="ru-RU"/>
          </a:p>
        </p:txBody>
      </p:sp>
    </p:spTree>
  </p:cSld>
  <p:clrMapOvr>
    <a:masterClrMapping/>
  </p:clrMapOvr>
  <p:transition>
    <p:newsflash/>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3" name="Vertical Text Placeholder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13" name="Date Placeholder 12"/>
          <p:cNvSpPr>
            <a:spLocks noGrp="1"/>
          </p:cNvSpPr>
          <p:nvPr>
            <p:ph type="dt" sz="half" idx="10"/>
          </p:nvPr>
        </p:nvSpPr>
        <p:spPr/>
        <p:txBody>
          <a:bodyPr/>
          <a:lstStyle/>
          <a:p>
            <a:fld id="{5B106E36-FD25-4E2D-B0AA-010F637433A0}" type="datetimeFigureOut">
              <a:rPr lang="ru-RU" smtClean="0"/>
              <a:pPr/>
              <a:t>06.08.2012</a:t>
            </a:fld>
            <a:endParaRPr lang="ru-RU"/>
          </a:p>
        </p:txBody>
      </p:sp>
      <p:sp>
        <p:nvSpPr>
          <p:cNvPr id="14" name="Slide Number Placeholder 13"/>
          <p:cNvSpPr>
            <a:spLocks noGrp="1"/>
          </p:cNvSpPr>
          <p:nvPr>
            <p:ph type="sldNum" sz="quarter" idx="11"/>
          </p:nvPr>
        </p:nvSpPr>
        <p:spPr/>
        <p:txBody>
          <a:bodyPr/>
          <a:lstStyle/>
          <a:p>
            <a:fld id="{725C68B6-61C2-468F-89AB-4B9F7531AA68}" type="slidenum">
              <a:rPr lang="ru-RU" smtClean="0"/>
              <a:pPr/>
              <a:t>‹#›</a:t>
            </a:fld>
            <a:endParaRPr lang="ru-RU"/>
          </a:p>
        </p:txBody>
      </p:sp>
      <p:sp>
        <p:nvSpPr>
          <p:cNvPr id="15" name="Footer Placeholder 14"/>
          <p:cNvSpPr>
            <a:spLocks noGrp="1"/>
          </p:cNvSpPr>
          <p:nvPr>
            <p:ph type="ftr" sz="quarter" idx="12"/>
          </p:nvPr>
        </p:nvSpPr>
        <p:spPr/>
        <p:txBody>
          <a:bodyPr/>
          <a:lstStyle/>
          <a:p>
            <a:endParaRPr lang="ru-RU"/>
          </a:p>
        </p:txBody>
      </p:sp>
    </p:spTree>
  </p:cSld>
  <p:clrMapOvr>
    <a:masterClrMapping/>
  </p:clrMapOvr>
  <p:transition>
    <p:newsflash/>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ru-RU" smtClean="0"/>
              <a:t>Образец заголовка</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13" name="Date Placeholder 12"/>
          <p:cNvSpPr>
            <a:spLocks noGrp="1"/>
          </p:cNvSpPr>
          <p:nvPr>
            <p:ph type="dt" sz="half" idx="10"/>
          </p:nvPr>
        </p:nvSpPr>
        <p:spPr/>
        <p:txBody>
          <a:bodyPr/>
          <a:lstStyle/>
          <a:p>
            <a:fld id="{5B106E36-FD25-4E2D-B0AA-010F637433A0}" type="datetimeFigureOut">
              <a:rPr lang="ru-RU" smtClean="0"/>
              <a:pPr/>
              <a:t>06.08.2012</a:t>
            </a:fld>
            <a:endParaRPr lang="ru-RU"/>
          </a:p>
        </p:txBody>
      </p:sp>
      <p:sp>
        <p:nvSpPr>
          <p:cNvPr id="14" name="Slide Number Placeholder 13"/>
          <p:cNvSpPr>
            <a:spLocks noGrp="1"/>
          </p:cNvSpPr>
          <p:nvPr>
            <p:ph type="sldNum" sz="quarter" idx="11"/>
          </p:nvPr>
        </p:nvSpPr>
        <p:spPr/>
        <p:txBody>
          <a:bodyPr/>
          <a:lstStyle/>
          <a:p>
            <a:fld id="{725C68B6-61C2-468F-89AB-4B9F7531AA68}" type="slidenum">
              <a:rPr lang="ru-RU" smtClean="0"/>
              <a:pPr/>
              <a:t>‹#›</a:t>
            </a:fld>
            <a:endParaRPr lang="ru-RU"/>
          </a:p>
        </p:txBody>
      </p:sp>
      <p:sp>
        <p:nvSpPr>
          <p:cNvPr id="15" name="Footer Placeholder 14"/>
          <p:cNvSpPr>
            <a:spLocks noGrp="1"/>
          </p:cNvSpPr>
          <p:nvPr>
            <p:ph type="ftr" sz="quarter" idx="12"/>
          </p:nvPr>
        </p:nvSpPr>
        <p:spPr/>
        <p:txBody>
          <a:bodyPr/>
          <a:lstStyle/>
          <a:p>
            <a:endParaRPr lang="ru-RU"/>
          </a:p>
        </p:txBody>
      </p:sp>
    </p:spTree>
  </p:cSld>
  <p:clrMapOvr>
    <a:masterClrMapping/>
  </p:clrMapOvr>
  <p:transition>
    <p:newsflash/>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23" name="Прямоугольник 22"/>
          <p:cNvSpPr/>
          <p:nvPr/>
        </p:nvSpPr>
        <p:spPr>
          <a:xfrm flipV="1">
            <a:off x="5410182" y="3810000"/>
            <a:ext cx="3733819" cy="91087"/>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24" name="Прямоугольник 23"/>
          <p:cNvSpPr/>
          <p:nvPr/>
        </p:nvSpPr>
        <p:spPr>
          <a:xfrm flipV="1">
            <a:off x="5410200" y="3897010"/>
            <a:ext cx="3733801" cy="192024"/>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25" name="Прямоугольник 24"/>
          <p:cNvSpPr/>
          <p:nvPr/>
        </p:nvSpPr>
        <p:spPr>
          <a:xfrm flipV="1">
            <a:off x="5410200" y="4115167"/>
            <a:ext cx="3733801" cy="9144"/>
          </a:xfrm>
          <a:prstGeom prst="rect">
            <a:avLst/>
          </a:prstGeom>
          <a:solidFill>
            <a:schemeClr val="accent2">
              <a:alpha val="65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26" name="Прямоугольник 25"/>
          <p:cNvSpPr/>
          <p:nvPr/>
        </p:nvSpPr>
        <p:spPr>
          <a:xfrm flipV="1">
            <a:off x="5410200" y="4164403"/>
            <a:ext cx="1965960" cy="18288"/>
          </a:xfrm>
          <a:prstGeom prst="rect">
            <a:avLst/>
          </a:prstGeom>
          <a:solidFill>
            <a:schemeClr val="accent2">
              <a:alpha val="6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27" name="Прямоугольник 26"/>
          <p:cNvSpPr/>
          <p:nvPr/>
        </p:nvSpPr>
        <p:spPr>
          <a:xfrm flipV="1">
            <a:off x="5410200" y="4199572"/>
            <a:ext cx="1965960" cy="9144"/>
          </a:xfrm>
          <a:prstGeom prst="rect">
            <a:avLst/>
          </a:prstGeom>
          <a:solidFill>
            <a:schemeClr val="accent2">
              <a:alpha val="65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useBgFill="1">
        <p:nvSpPr>
          <p:cNvPr id="30" name="Скругленный прямоугольник 29"/>
          <p:cNvSpPr/>
          <p:nvPr/>
        </p:nvSpPr>
        <p:spPr bwMode="white">
          <a:xfrm>
            <a:off x="5410200" y="3962400"/>
            <a:ext cx="3063240" cy="27432"/>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useBgFill="1">
        <p:nvSpPr>
          <p:cNvPr id="31" name="Скругленный прямоугольник 30"/>
          <p:cNvSpPr/>
          <p:nvPr/>
        </p:nvSpPr>
        <p:spPr bwMode="white">
          <a:xfrm>
            <a:off x="7376507" y="4060983"/>
            <a:ext cx="1600200" cy="36576"/>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7" name="Прямоугольник 6"/>
          <p:cNvSpPr/>
          <p:nvPr/>
        </p:nvSpPr>
        <p:spPr>
          <a:xfrm>
            <a:off x="1" y="3649662"/>
            <a:ext cx="9144000" cy="244170"/>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10" name="Прямоугольник 9"/>
          <p:cNvSpPr/>
          <p:nvPr/>
        </p:nvSpPr>
        <p:spPr>
          <a:xfrm>
            <a:off x="0" y="3675527"/>
            <a:ext cx="9144001" cy="140677"/>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11" name="Прямоугольник 10"/>
          <p:cNvSpPr/>
          <p:nvPr/>
        </p:nvSpPr>
        <p:spPr>
          <a:xfrm flipV="1">
            <a:off x="6414051" y="3643090"/>
            <a:ext cx="2729950" cy="248432"/>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19" name="Прямоугольник 18"/>
          <p:cNvSpPr/>
          <p:nvPr/>
        </p:nvSpPr>
        <p:spPr>
          <a:xfrm>
            <a:off x="0" y="0"/>
            <a:ext cx="9144000" cy="3701700"/>
          </a:xfrm>
          <a:prstGeom prst="rect">
            <a:avLst/>
          </a:prstGeom>
          <a:solidFill>
            <a:schemeClr val="tx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8" name="Заголовок 7"/>
          <p:cNvSpPr>
            <a:spLocks noGrp="1"/>
          </p:cNvSpPr>
          <p:nvPr>
            <p:ph type="ctrTitle"/>
          </p:nvPr>
        </p:nvSpPr>
        <p:spPr>
          <a:xfrm>
            <a:off x="457200" y="2401887"/>
            <a:ext cx="8458200" cy="1470025"/>
          </a:xfrm>
        </p:spPr>
        <p:txBody>
          <a:bodyPr anchor="b"/>
          <a:lstStyle>
            <a:lvl1pPr>
              <a:defRPr sz="4400">
                <a:solidFill>
                  <a:schemeClr val="bg1"/>
                </a:solidFill>
              </a:defRPr>
            </a:lvl1pPr>
          </a:lstStyle>
          <a:p>
            <a:r>
              <a:rPr kumimoji="0" lang="ru-RU" smtClean="0"/>
              <a:t>Образец заголовка</a:t>
            </a:r>
            <a:endParaRPr kumimoji="0" lang="en-US"/>
          </a:p>
        </p:txBody>
      </p:sp>
      <p:sp>
        <p:nvSpPr>
          <p:cNvPr id="9" name="Подзаголовок 8"/>
          <p:cNvSpPr>
            <a:spLocks noGrp="1"/>
          </p:cNvSpPr>
          <p:nvPr>
            <p:ph type="subTitle" idx="1"/>
          </p:nvPr>
        </p:nvSpPr>
        <p:spPr>
          <a:xfrm>
            <a:off x="457200" y="3899938"/>
            <a:ext cx="4953000" cy="1752600"/>
          </a:xfrm>
        </p:spPr>
        <p:txBody>
          <a:bodyPr/>
          <a:lstStyle>
            <a:lvl1pPr marL="64008" indent="0" algn="l">
              <a:buNone/>
              <a:defRPr sz="240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ru-RU" smtClean="0"/>
              <a:t>Образец подзаголовка</a:t>
            </a:r>
            <a:endParaRPr kumimoji="0" lang="en-US"/>
          </a:p>
        </p:txBody>
      </p:sp>
      <p:sp>
        <p:nvSpPr>
          <p:cNvPr id="28" name="Дата 27"/>
          <p:cNvSpPr>
            <a:spLocks noGrp="1"/>
          </p:cNvSpPr>
          <p:nvPr>
            <p:ph type="dt" sz="half" idx="10"/>
          </p:nvPr>
        </p:nvSpPr>
        <p:spPr>
          <a:xfrm>
            <a:off x="6705600" y="4206240"/>
            <a:ext cx="960120" cy="457200"/>
          </a:xfrm>
        </p:spPr>
        <p:txBody>
          <a:bodyPr/>
          <a:lstStyle/>
          <a:p>
            <a:fld id="{5B106E36-FD25-4E2D-B0AA-010F637433A0}" type="datetimeFigureOut">
              <a:rPr lang="ru-RU" smtClean="0">
                <a:solidFill>
                  <a:srgbClr val="009DD9"/>
                </a:solidFill>
              </a:rPr>
              <a:pPr/>
              <a:t>06.08.2012</a:t>
            </a:fld>
            <a:endParaRPr lang="ru-RU">
              <a:solidFill>
                <a:srgbClr val="009DD9"/>
              </a:solidFill>
            </a:endParaRPr>
          </a:p>
        </p:txBody>
      </p:sp>
      <p:sp>
        <p:nvSpPr>
          <p:cNvPr id="17" name="Нижний колонтитул 16"/>
          <p:cNvSpPr>
            <a:spLocks noGrp="1"/>
          </p:cNvSpPr>
          <p:nvPr>
            <p:ph type="ftr" sz="quarter" idx="11"/>
          </p:nvPr>
        </p:nvSpPr>
        <p:spPr>
          <a:xfrm>
            <a:off x="5410200" y="4205288"/>
            <a:ext cx="1295400" cy="457200"/>
          </a:xfrm>
        </p:spPr>
        <p:txBody>
          <a:bodyPr/>
          <a:lstStyle/>
          <a:p>
            <a:endParaRPr lang="ru-RU">
              <a:solidFill>
                <a:srgbClr val="009DD9"/>
              </a:solidFill>
            </a:endParaRPr>
          </a:p>
        </p:txBody>
      </p:sp>
      <p:sp>
        <p:nvSpPr>
          <p:cNvPr id="29" name="Номер слайда 28"/>
          <p:cNvSpPr>
            <a:spLocks noGrp="1"/>
          </p:cNvSpPr>
          <p:nvPr>
            <p:ph type="sldNum" sz="quarter" idx="12"/>
          </p:nvPr>
        </p:nvSpPr>
        <p:spPr>
          <a:xfrm>
            <a:off x="8320088" y="1136"/>
            <a:ext cx="747712" cy="365760"/>
          </a:xfrm>
        </p:spPr>
        <p:txBody>
          <a:bodyPr/>
          <a:lstStyle>
            <a:lvl1pPr algn="r">
              <a:defRPr sz="1800">
                <a:solidFill>
                  <a:schemeClr val="bg1"/>
                </a:solidFill>
              </a:defRPr>
            </a:lvl1pPr>
          </a:lstStyle>
          <a:p>
            <a:fld id="{725C68B6-61C2-468F-89AB-4B9F7531AA68}" type="slidenum">
              <a:rPr lang="ru-RU" smtClean="0">
                <a:solidFill>
                  <a:prstClr val="white"/>
                </a:solidFill>
              </a:rPr>
              <a:pPr/>
              <a:t>‹#›</a:t>
            </a:fld>
            <a:endParaRPr lang="ru-RU">
              <a:solidFill>
                <a:prstClr val="white"/>
              </a:solidFill>
            </a:endParaRPr>
          </a:p>
        </p:txBody>
      </p:sp>
    </p:spTree>
    <p:extLst>
      <p:ext uri="{BB962C8B-B14F-4D97-AF65-F5344CB8AC3E}">
        <p14:creationId xmlns:p14="http://schemas.microsoft.com/office/powerpoint/2010/main" val="746898596"/>
      </p:ext>
    </p:extLst>
  </p:cSld>
  <p:clrMapOvr>
    <a:masterClrMapping/>
  </p:clrMapOvr>
  <p:transition>
    <p:newsflash/>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Содержимое 2"/>
          <p:cNvSpPr>
            <a:spLocks noGrp="1"/>
          </p:cNvSpPr>
          <p:nvPr>
            <p:ph idx="1"/>
          </p:nvPr>
        </p:nvSpPr>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5B106E36-FD25-4E2D-B0AA-010F637433A0}" type="datetimeFigureOut">
              <a:rPr lang="ru-RU" smtClean="0">
                <a:solidFill>
                  <a:srgbClr val="009DD9"/>
                </a:solidFill>
              </a:rPr>
              <a:pPr/>
              <a:t>06.08.2012</a:t>
            </a:fld>
            <a:endParaRPr lang="ru-RU">
              <a:solidFill>
                <a:srgbClr val="009DD9"/>
              </a:solidFill>
            </a:endParaRPr>
          </a:p>
        </p:txBody>
      </p:sp>
      <p:sp>
        <p:nvSpPr>
          <p:cNvPr id="5" name="Нижний колонтитул 4"/>
          <p:cNvSpPr>
            <a:spLocks noGrp="1"/>
          </p:cNvSpPr>
          <p:nvPr>
            <p:ph type="ftr" sz="quarter" idx="11"/>
          </p:nvPr>
        </p:nvSpPr>
        <p:spPr/>
        <p:txBody>
          <a:bodyPr/>
          <a:lstStyle/>
          <a:p>
            <a:endParaRPr lang="ru-RU">
              <a:solidFill>
                <a:srgbClr val="009DD9"/>
              </a:solidFill>
            </a:endParaRPr>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extLst>
      <p:ext uri="{BB962C8B-B14F-4D97-AF65-F5344CB8AC3E}">
        <p14:creationId xmlns:p14="http://schemas.microsoft.com/office/powerpoint/2010/main" val="4291749940"/>
      </p:ext>
    </p:extLst>
  </p:cSld>
  <p:clrMapOvr>
    <a:masterClrMapping/>
  </p:clrMapOvr>
  <p:transition>
    <p:newsflash/>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1981200"/>
            <a:ext cx="7772400" cy="1362075"/>
          </a:xfrm>
        </p:spPr>
        <p:txBody>
          <a:bodyPr anchor="b">
            <a:noAutofit/>
          </a:bodyPr>
          <a:lstStyle>
            <a:lvl1pPr algn="l">
              <a:buNone/>
              <a:defRPr sz="4300" b="1" cap="none" baseline="0">
                <a:ln w="12700">
                  <a:solidFill>
                    <a:schemeClr val="accent2">
                      <a:shade val="90000"/>
                      <a:satMod val="150000"/>
                    </a:schemeClr>
                  </a:solidFill>
                </a:ln>
                <a:solidFill>
                  <a:srgbClr val="FFFFFF"/>
                </a:solidFill>
                <a:effectLst>
                  <a:outerShdw blurRad="38100" dist="38100" dir="5400000" algn="tl" rotWithShape="0">
                    <a:srgbClr val="000000">
                      <a:alpha val="25000"/>
                    </a:srgbClr>
                  </a:outerShdw>
                </a:effectLst>
              </a:defRPr>
            </a:lvl1pPr>
          </a:lstStyle>
          <a:p>
            <a:r>
              <a:rPr kumimoji="0" lang="ru-RU" smtClean="0"/>
              <a:t>Образец заголовка</a:t>
            </a:r>
            <a:endParaRPr kumimoji="0" lang="en-US"/>
          </a:p>
        </p:txBody>
      </p:sp>
      <p:sp>
        <p:nvSpPr>
          <p:cNvPr id="3" name="Текст 2"/>
          <p:cNvSpPr>
            <a:spLocks noGrp="1"/>
          </p:cNvSpPr>
          <p:nvPr>
            <p:ph type="body" idx="1"/>
          </p:nvPr>
        </p:nvSpPr>
        <p:spPr>
          <a:xfrm>
            <a:off x="722313" y="3367088"/>
            <a:ext cx="7772400" cy="1509712"/>
          </a:xfrm>
        </p:spPr>
        <p:txBody>
          <a:bodyPr anchor="t"/>
          <a:lstStyle>
            <a:lvl1pPr marL="45720" indent="0">
              <a:buNone/>
              <a:defRPr sz="2100" b="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ru-RU" smtClean="0"/>
              <a:t>Образец текста</a:t>
            </a:r>
          </a:p>
        </p:txBody>
      </p:sp>
      <p:sp>
        <p:nvSpPr>
          <p:cNvPr id="4" name="Дата 3"/>
          <p:cNvSpPr>
            <a:spLocks noGrp="1"/>
          </p:cNvSpPr>
          <p:nvPr>
            <p:ph type="dt" sz="half" idx="10"/>
          </p:nvPr>
        </p:nvSpPr>
        <p:spPr/>
        <p:txBody>
          <a:bodyPr/>
          <a:lstStyle/>
          <a:p>
            <a:fld id="{5B106E36-FD25-4E2D-B0AA-010F637433A0}" type="datetimeFigureOut">
              <a:rPr lang="ru-RU" smtClean="0">
                <a:solidFill>
                  <a:srgbClr val="009DD9"/>
                </a:solidFill>
              </a:rPr>
              <a:pPr/>
              <a:t>06.08.2012</a:t>
            </a:fld>
            <a:endParaRPr lang="ru-RU">
              <a:solidFill>
                <a:srgbClr val="009DD9"/>
              </a:solidFill>
            </a:endParaRPr>
          </a:p>
        </p:txBody>
      </p:sp>
      <p:sp>
        <p:nvSpPr>
          <p:cNvPr id="5" name="Нижний колонтитул 4"/>
          <p:cNvSpPr>
            <a:spLocks noGrp="1"/>
          </p:cNvSpPr>
          <p:nvPr>
            <p:ph type="ftr" sz="quarter" idx="11"/>
          </p:nvPr>
        </p:nvSpPr>
        <p:spPr/>
        <p:txBody>
          <a:bodyPr/>
          <a:lstStyle/>
          <a:p>
            <a:endParaRPr lang="ru-RU">
              <a:solidFill>
                <a:srgbClr val="009DD9"/>
              </a:solidFill>
            </a:endParaRPr>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extLst>
      <p:ext uri="{BB962C8B-B14F-4D97-AF65-F5344CB8AC3E}">
        <p14:creationId xmlns:p14="http://schemas.microsoft.com/office/powerpoint/2010/main" val="4155550840"/>
      </p:ext>
    </p:extLst>
  </p:cSld>
  <p:clrMapOvr>
    <a:masterClrMapping/>
  </p:clrMapOvr>
  <p:transition>
    <p:newsflash/>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Содержимое 2"/>
          <p:cNvSpPr>
            <a:spLocks noGrp="1"/>
          </p:cNvSpPr>
          <p:nvPr>
            <p:ph sz="half" idx="1"/>
          </p:nvPr>
        </p:nvSpPr>
        <p:spPr>
          <a:xfrm>
            <a:off x="457200" y="2249424"/>
            <a:ext cx="4038600" cy="4525963"/>
          </a:xfrm>
        </p:spPr>
        <p:txBody>
          <a:bodyPr/>
          <a:lstStyle>
            <a:lvl1pPr>
              <a:defRPr sz="2000"/>
            </a:lvl1pPr>
            <a:lvl2pPr>
              <a:defRPr sz="1900"/>
            </a:lvl2pPr>
            <a:lvl3pPr>
              <a:defRPr sz="18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Содержимое 3"/>
          <p:cNvSpPr>
            <a:spLocks noGrp="1"/>
          </p:cNvSpPr>
          <p:nvPr>
            <p:ph sz="half" idx="2"/>
          </p:nvPr>
        </p:nvSpPr>
        <p:spPr>
          <a:xfrm>
            <a:off x="4648200" y="2249424"/>
            <a:ext cx="4038600" cy="4525963"/>
          </a:xfrm>
        </p:spPr>
        <p:txBody>
          <a:bodyPr/>
          <a:lstStyle>
            <a:lvl1pPr>
              <a:defRPr sz="2000"/>
            </a:lvl1pPr>
            <a:lvl2pPr>
              <a:defRPr sz="1900"/>
            </a:lvl2pPr>
            <a:lvl3pPr>
              <a:defRPr sz="18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p>
            <a:fld id="{5B106E36-FD25-4E2D-B0AA-010F637433A0}" type="datetimeFigureOut">
              <a:rPr lang="ru-RU" smtClean="0">
                <a:solidFill>
                  <a:srgbClr val="009DD9"/>
                </a:solidFill>
              </a:rPr>
              <a:pPr/>
              <a:t>06.08.2012</a:t>
            </a:fld>
            <a:endParaRPr lang="ru-RU">
              <a:solidFill>
                <a:srgbClr val="009DD9"/>
              </a:solidFill>
            </a:endParaRPr>
          </a:p>
        </p:txBody>
      </p:sp>
      <p:sp>
        <p:nvSpPr>
          <p:cNvPr id="6" name="Нижний колонтитул 5"/>
          <p:cNvSpPr>
            <a:spLocks noGrp="1"/>
          </p:cNvSpPr>
          <p:nvPr>
            <p:ph type="ftr" sz="quarter" idx="11"/>
          </p:nvPr>
        </p:nvSpPr>
        <p:spPr/>
        <p:txBody>
          <a:bodyPr/>
          <a:lstStyle/>
          <a:p>
            <a:endParaRPr lang="ru-RU">
              <a:solidFill>
                <a:srgbClr val="009DD9"/>
              </a:solidFill>
            </a:endParaRPr>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extLst>
      <p:ext uri="{BB962C8B-B14F-4D97-AF65-F5344CB8AC3E}">
        <p14:creationId xmlns:p14="http://schemas.microsoft.com/office/powerpoint/2010/main" val="3604085388"/>
      </p:ext>
    </p:extLst>
  </p:cSld>
  <p:clrMapOvr>
    <a:masterClrMapping/>
  </p:clrMapOvr>
  <p:transition>
    <p:newsflash/>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81000" y="1143000"/>
            <a:ext cx="8382000" cy="1069848"/>
          </a:xfrm>
        </p:spPr>
        <p:txBody>
          <a:bodyPr anchor="ctr"/>
          <a:lstStyle>
            <a:lvl1pPr>
              <a:defRPr sz="4000" b="0" i="0" cap="none" baseline="0"/>
            </a:lvl1pPr>
          </a:lstStyle>
          <a:p>
            <a:r>
              <a:rPr kumimoji="0" lang="ru-RU" smtClean="0"/>
              <a:t>Образец заголовка</a:t>
            </a:r>
            <a:endParaRPr kumimoji="0" lang="en-US"/>
          </a:p>
        </p:txBody>
      </p:sp>
      <p:sp>
        <p:nvSpPr>
          <p:cNvPr id="3" name="Текст 2"/>
          <p:cNvSpPr>
            <a:spLocks noGrp="1"/>
          </p:cNvSpPr>
          <p:nvPr>
            <p:ph type="body" idx="1"/>
          </p:nvPr>
        </p:nvSpPr>
        <p:spPr>
          <a:xfrm>
            <a:off x="381000" y="2244970"/>
            <a:ext cx="4041648" cy="457200"/>
          </a:xfrm>
          <a:solidFill>
            <a:schemeClr val="accent2">
              <a:satMod val="150000"/>
              <a:alpha val="25000"/>
            </a:schemeClr>
          </a:solidFill>
          <a:ln w="12700">
            <a:solidFill>
              <a:schemeClr val="accent2"/>
            </a:solidFill>
          </a:ln>
        </p:spPr>
        <p:txBody>
          <a:bodyPr anchor="ctr">
            <a:noAutofit/>
          </a:bodyPr>
          <a:lstStyle>
            <a:lvl1pPr marL="45720" indent="0">
              <a:buNone/>
              <a:defRPr sz="1900" b="1">
                <a:solidFill>
                  <a:schemeClr val="tx1">
                    <a:tint val="95000"/>
                  </a:schemeClr>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4" name="Текст 3"/>
          <p:cNvSpPr>
            <a:spLocks noGrp="1"/>
          </p:cNvSpPr>
          <p:nvPr>
            <p:ph type="body" sz="half" idx="3"/>
          </p:nvPr>
        </p:nvSpPr>
        <p:spPr>
          <a:xfrm>
            <a:off x="4721225" y="2244970"/>
            <a:ext cx="4041775" cy="457200"/>
          </a:xfrm>
          <a:solidFill>
            <a:schemeClr val="accent2">
              <a:satMod val="150000"/>
              <a:alpha val="25000"/>
            </a:schemeClr>
          </a:solidFill>
          <a:ln w="12700">
            <a:solidFill>
              <a:schemeClr val="accent2"/>
            </a:solidFill>
          </a:ln>
        </p:spPr>
        <p:txBody>
          <a:bodyPr anchor="ctr">
            <a:noAutofit/>
          </a:bodyPr>
          <a:lstStyle>
            <a:lvl1pPr marL="45720" indent="0">
              <a:buNone/>
              <a:defRPr sz="1900" b="1">
                <a:solidFill>
                  <a:schemeClr val="tx1">
                    <a:tint val="95000"/>
                  </a:schemeClr>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5" name="Содержимое 4"/>
          <p:cNvSpPr>
            <a:spLocks noGrp="1"/>
          </p:cNvSpPr>
          <p:nvPr>
            <p:ph sz="quarter" idx="2"/>
          </p:nvPr>
        </p:nvSpPr>
        <p:spPr>
          <a:xfrm>
            <a:off x="381000" y="2708519"/>
            <a:ext cx="4041648" cy="3886200"/>
          </a:xfrm>
        </p:spPr>
        <p:txBody>
          <a:bodyPr/>
          <a:lstStyle>
            <a:lvl1pPr>
              <a:defRPr sz="20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6" name="Содержимое 5"/>
          <p:cNvSpPr>
            <a:spLocks noGrp="1"/>
          </p:cNvSpPr>
          <p:nvPr>
            <p:ph sz="quarter" idx="4"/>
          </p:nvPr>
        </p:nvSpPr>
        <p:spPr>
          <a:xfrm>
            <a:off x="4718304" y="2708519"/>
            <a:ext cx="4041775" cy="3886200"/>
          </a:xfrm>
        </p:spPr>
        <p:txBody>
          <a:bodyPr/>
          <a:lstStyle>
            <a:lvl1pPr>
              <a:defRPr sz="20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26" name="Дата 25"/>
          <p:cNvSpPr>
            <a:spLocks noGrp="1"/>
          </p:cNvSpPr>
          <p:nvPr>
            <p:ph type="dt" sz="half" idx="10"/>
          </p:nvPr>
        </p:nvSpPr>
        <p:spPr/>
        <p:txBody>
          <a:bodyPr rtlCol="0"/>
          <a:lstStyle/>
          <a:p>
            <a:fld id="{5B106E36-FD25-4E2D-B0AA-010F637433A0}" type="datetimeFigureOut">
              <a:rPr lang="ru-RU" smtClean="0">
                <a:solidFill>
                  <a:srgbClr val="009DD9"/>
                </a:solidFill>
              </a:rPr>
              <a:pPr/>
              <a:t>06.08.2012</a:t>
            </a:fld>
            <a:endParaRPr lang="ru-RU">
              <a:solidFill>
                <a:srgbClr val="009DD9"/>
              </a:solidFill>
            </a:endParaRPr>
          </a:p>
        </p:txBody>
      </p:sp>
      <p:sp>
        <p:nvSpPr>
          <p:cNvPr id="27" name="Номер слайда 26"/>
          <p:cNvSpPr>
            <a:spLocks noGrp="1"/>
          </p:cNvSpPr>
          <p:nvPr>
            <p:ph type="sldNum" sz="quarter" idx="11"/>
          </p:nvPr>
        </p:nvSpPr>
        <p:spPr/>
        <p:txBody>
          <a:bodyPr rtlCol="0"/>
          <a:lstStyle/>
          <a:p>
            <a:fld id="{725C68B6-61C2-468F-89AB-4B9F7531AA68}" type="slidenum">
              <a:rPr lang="ru-RU" smtClean="0"/>
              <a:pPr/>
              <a:t>‹#›</a:t>
            </a:fld>
            <a:endParaRPr lang="ru-RU"/>
          </a:p>
        </p:txBody>
      </p:sp>
      <p:sp>
        <p:nvSpPr>
          <p:cNvPr id="28" name="Нижний колонтитул 27"/>
          <p:cNvSpPr>
            <a:spLocks noGrp="1"/>
          </p:cNvSpPr>
          <p:nvPr>
            <p:ph type="ftr" sz="quarter" idx="12"/>
          </p:nvPr>
        </p:nvSpPr>
        <p:spPr/>
        <p:txBody>
          <a:bodyPr rtlCol="0"/>
          <a:lstStyle/>
          <a:p>
            <a:endParaRPr lang="ru-RU">
              <a:solidFill>
                <a:srgbClr val="009DD9"/>
              </a:solidFill>
            </a:endParaRPr>
          </a:p>
        </p:txBody>
      </p:sp>
    </p:spTree>
    <p:extLst>
      <p:ext uri="{BB962C8B-B14F-4D97-AF65-F5344CB8AC3E}">
        <p14:creationId xmlns:p14="http://schemas.microsoft.com/office/powerpoint/2010/main" val="2141940530"/>
      </p:ext>
    </p:extLst>
  </p:cSld>
  <p:clrMapOvr>
    <a:masterClrMapping/>
  </p:clrMapOvr>
  <p:transition>
    <p:newsflash/>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1143000"/>
            <a:ext cx="8229600" cy="1069848"/>
          </a:xfrm>
        </p:spPr>
        <p:txBody>
          <a:bodyPr anchor="ctr"/>
          <a:lstStyle>
            <a:lvl1pPr>
              <a:defRPr sz="4000">
                <a:solidFill>
                  <a:schemeClr val="tx2"/>
                </a:solidFill>
              </a:defRPr>
            </a:lvl1pPr>
          </a:lstStyle>
          <a:p>
            <a:r>
              <a:rPr kumimoji="0" lang="ru-RU" smtClean="0"/>
              <a:t>Образец заголовка</a:t>
            </a:r>
            <a:endParaRPr kumimoji="0" lang="en-US"/>
          </a:p>
        </p:txBody>
      </p:sp>
      <p:sp>
        <p:nvSpPr>
          <p:cNvPr id="3" name="Дата 2"/>
          <p:cNvSpPr>
            <a:spLocks noGrp="1"/>
          </p:cNvSpPr>
          <p:nvPr>
            <p:ph type="dt" sz="half" idx="10"/>
          </p:nvPr>
        </p:nvSpPr>
        <p:spPr>
          <a:xfrm>
            <a:off x="6583680" y="612648"/>
            <a:ext cx="957264" cy="457200"/>
          </a:xfrm>
        </p:spPr>
        <p:txBody>
          <a:bodyPr/>
          <a:lstStyle/>
          <a:p>
            <a:fld id="{5B106E36-FD25-4E2D-B0AA-010F637433A0}" type="datetimeFigureOut">
              <a:rPr lang="ru-RU" smtClean="0">
                <a:solidFill>
                  <a:srgbClr val="009DD9"/>
                </a:solidFill>
              </a:rPr>
              <a:pPr/>
              <a:t>06.08.2012</a:t>
            </a:fld>
            <a:endParaRPr lang="ru-RU">
              <a:solidFill>
                <a:srgbClr val="009DD9"/>
              </a:solidFill>
            </a:endParaRPr>
          </a:p>
        </p:txBody>
      </p:sp>
      <p:sp>
        <p:nvSpPr>
          <p:cNvPr id="4" name="Нижний колонтитул 3"/>
          <p:cNvSpPr>
            <a:spLocks noGrp="1"/>
          </p:cNvSpPr>
          <p:nvPr>
            <p:ph type="ftr" sz="quarter" idx="11"/>
          </p:nvPr>
        </p:nvSpPr>
        <p:spPr>
          <a:xfrm>
            <a:off x="5257800" y="612648"/>
            <a:ext cx="1325880" cy="457200"/>
          </a:xfrm>
        </p:spPr>
        <p:txBody>
          <a:bodyPr/>
          <a:lstStyle/>
          <a:p>
            <a:endParaRPr lang="ru-RU">
              <a:solidFill>
                <a:srgbClr val="009DD9"/>
              </a:solidFill>
            </a:endParaRPr>
          </a:p>
        </p:txBody>
      </p:sp>
      <p:sp>
        <p:nvSpPr>
          <p:cNvPr id="5" name="Номер слайда 4"/>
          <p:cNvSpPr>
            <a:spLocks noGrp="1"/>
          </p:cNvSpPr>
          <p:nvPr>
            <p:ph type="sldNum" sz="quarter" idx="12"/>
          </p:nvPr>
        </p:nvSpPr>
        <p:spPr>
          <a:xfrm>
            <a:off x="8174736" y="2272"/>
            <a:ext cx="762000" cy="365760"/>
          </a:xfrm>
        </p:spPr>
        <p:txBody>
          <a:bodyPr/>
          <a:lstStyle/>
          <a:p>
            <a:fld id="{725C68B6-61C2-468F-89AB-4B9F7531AA68}" type="slidenum">
              <a:rPr lang="ru-RU" smtClean="0"/>
              <a:pPr/>
              <a:t>‹#›</a:t>
            </a:fld>
            <a:endParaRPr lang="ru-RU"/>
          </a:p>
        </p:txBody>
      </p:sp>
    </p:spTree>
    <p:extLst>
      <p:ext uri="{BB962C8B-B14F-4D97-AF65-F5344CB8AC3E}">
        <p14:creationId xmlns:p14="http://schemas.microsoft.com/office/powerpoint/2010/main" val="878757394"/>
      </p:ext>
    </p:extLst>
  </p:cSld>
  <p:clrMapOvr>
    <a:masterClrMapping/>
  </p:clrMapOvr>
  <p:transition>
    <p:newsflash/>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5B106E36-FD25-4E2D-B0AA-010F637433A0}" type="datetimeFigureOut">
              <a:rPr lang="ru-RU" smtClean="0">
                <a:solidFill>
                  <a:srgbClr val="009DD9"/>
                </a:solidFill>
              </a:rPr>
              <a:pPr/>
              <a:t>06.08.2012</a:t>
            </a:fld>
            <a:endParaRPr lang="ru-RU">
              <a:solidFill>
                <a:srgbClr val="009DD9"/>
              </a:solidFill>
            </a:endParaRPr>
          </a:p>
        </p:txBody>
      </p:sp>
      <p:sp>
        <p:nvSpPr>
          <p:cNvPr id="3" name="Нижний колонтитул 2"/>
          <p:cNvSpPr>
            <a:spLocks noGrp="1"/>
          </p:cNvSpPr>
          <p:nvPr>
            <p:ph type="ftr" sz="quarter" idx="11"/>
          </p:nvPr>
        </p:nvSpPr>
        <p:spPr/>
        <p:txBody>
          <a:bodyPr/>
          <a:lstStyle/>
          <a:p>
            <a:endParaRPr lang="ru-RU">
              <a:solidFill>
                <a:srgbClr val="009DD9"/>
              </a:solidFill>
            </a:endParaRPr>
          </a:p>
        </p:txBody>
      </p:sp>
      <p:sp>
        <p:nvSpPr>
          <p:cNvPr id="4" name="Номер слайда 3"/>
          <p:cNvSpPr>
            <a:spLocks noGrp="1"/>
          </p:cNvSpPr>
          <p:nvPr>
            <p:ph type="sldNum" sz="quarter" idx="12"/>
          </p:nvPr>
        </p:nvSpPr>
        <p:spPr/>
        <p:txBody>
          <a:bodyPr/>
          <a:lstStyle/>
          <a:p>
            <a:fld id="{725C68B6-61C2-468F-89AB-4B9F7531AA68}" type="slidenum">
              <a:rPr lang="ru-RU" smtClean="0"/>
              <a:pPr/>
              <a:t>‹#›</a:t>
            </a:fld>
            <a:endParaRPr lang="ru-RU"/>
          </a:p>
        </p:txBody>
      </p:sp>
    </p:spTree>
    <p:extLst>
      <p:ext uri="{BB962C8B-B14F-4D97-AF65-F5344CB8AC3E}">
        <p14:creationId xmlns:p14="http://schemas.microsoft.com/office/powerpoint/2010/main" val="3383618716"/>
      </p:ext>
    </p:extLst>
  </p:cSld>
  <p:clrMapOvr>
    <a:masterClrMapping/>
  </p:clrMapOvr>
  <p:transition>
    <p:newsflash/>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353496" y="1101970"/>
            <a:ext cx="3383280" cy="877824"/>
          </a:xfrm>
        </p:spPr>
        <p:txBody>
          <a:bodyPr anchor="b"/>
          <a:lstStyle>
            <a:lvl1pPr algn="l">
              <a:buNone/>
              <a:defRPr sz="1800" b="1"/>
            </a:lvl1pPr>
          </a:lstStyle>
          <a:p>
            <a:r>
              <a:rPr kumimoji="0" lang="ru-RU" smtClean="0"/>
              <a:t>Образец заголовка</a:t>
            </a:r>
            <a:endParaRPr kumimoji="0" lang="en-US"/>
          </a:p>
        </p:txBody>
      </p:sp>
      <p:sp>
        <p:nvSpPr>
          <p:cNvPr id="3" name="Текст 2"/>
          <p:cNvSpPr>
            <a:spLocks noGrp="1"/>
          </p:cNvSpPr>
          <p:nvPr>
            <p:ph type="body" idx="2"/>
          </p:nvPr>
        </p:nvSpPr>
        <p:spPr>
          <a:xfrm>
            <a:off x="5353496" y="2010727"/>
            <a:ext cx="3383280" cy="4617720"/>
          </a:xfrm>
        </p:spPr>
        <p:txBody>
          <a:bodyPr/>
          <a:lstStyle>
            <a:lvl1pPr marL="9144"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ru-RU" smtClean="0"/>
              <a:t>Образец текста</a:t>
            </a:r>
          </a:p>
        </p:txBody>
      </p:sp>
      <p:sp>
        <p:nvSpPr>
          <p:cNvPr id="4" name="Содержимое 3"/>
          <p:cNvSpPr>
            <a:spLocks noGrp="1"/>
          </p:cNvSpPr>
          <p:nvPr>
            <p:ph sz="half" idx="1"/>
          </p:nvPr>
        </p:nvSpPr>
        <p:spPr>
          <a:xfrm>
            <a:off x="152400" y="776287"/>
            <a:ext cx="5102352" cy="5852160"/>
          </a:xfrm>
        </p:spPr>
        <p:txBody>
          <a:bodyPr/>
          <a:lstStyle>
            <a:lvl1pPr>
              <a:defRPr sz="3200"/>
            </a:lvl1pPr>
            <a:lvl2pPr>
              <a:defRPr sz="2800"/>
            </a:lvl2pPr>
            <a:lvl3pPr>
              <a:defRPr sz="2400"/>
            </a:lvl3pPr>
            <a:lvl4pPr>
              <a:defRPr sz="2000"/>
            </a:lvl4pPr>
            <a:lvl5pPr>
              <a:defRPr sz="20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p>
            <a:fld id="{5B106E36-FD25-4E2D-B0AA-010F637433A0}" type="datetimeFigureOut">
              <a:rPr lang="ru-RU" smtClean="0">
                <a:solidFill>
                  <a:srgbClr val="009DD9"/>
                </a:solidFill>
              </a:rPr>
              <a:pPr/>
              <a:t>06.08.2012</a:t>
            </a:fld>
            <a:endParaRPr lang="ru-RU">
              <a:solidFill>
                <a:srgbClr val="009DD9"/>
              </a:solidFill>
            </a:endParaRPr>
          </a:p>
        </p:txBody>
      </p:sp>
      <p:sp>
        <p:nvSpPr>
          <p:cNvPr id="6" name="Нижний колонтитул 5"/>
          <p:cNvSpPr>
            <a:spLocks noGrp="1"/>
          </p:cNvSpPr>
          <p:nvPr>
            <p:ph type="ftr" sz="quarter" idx="11"/>
          </p:nvPr>
        </p:nvSpPr>
        <p:spPr/>
        <p:txBody>
          <a:bodyPr/>
          <a:lstStyle/>
          <a:p>
            <a:endParaRPr lang="ru-RU">
              <a:solidFill>
                <a:srgbClr val="009DD9"/>
              </a:solidFill>
            </a:endParaRPr>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extLst>
      <p:ext uri="{BB962C8B-B14F-4D97-AF65-F5344CB8AC3E}">
        <p14:creationId xmlns:p14="http://schemas.microsoft.com/office/powerpoint/2010/main" val="3888636347"/>
      </p:ext>
    </p:extLst>
  </p:cSld>
  <p:clrMapOvr>
    <a:masterClrMapping/>
  </p:clrMapOvr>
  <p:transition>
    <p:newsflash/>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457200"/>
            <a:ext cx="3657600" cy="5714999"/>
          </a:xfrm>
        </p:spPr>
        <p:txBody>
          <a:bodyPr/>
          <a:lstStyle>
            <a:lvl5pPr>
              <a:defRPr/>
            </a:lvl5pPr>
            <a:lvl6pPr>
              <a:defRPr/>
            </a:lvl6pPr>
            <a:lvl7pPr>
              <a:defRPr/>
            </a:lvl7pPr>
            <a:lvl8pPr>
              <a:defRPr/>
            </a:lvl8pPr>
            <a:lvl9pPr>
              <a:defRPr/>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16" name="Title 15"/>
          <p:cNvSpPr>
            <a:spLocks noGrp="1"/>
          </p:cNvSpPr>
          <p:nvPr>
            <p:ph type="title"/>
          </p:nvPr>
        </p:nvSpPr>
        <p:spPr/>
        <p:txBody>
          <a:bodyPr/>
          <a:lstStyle/>
          <a:p>
            <a:r>
              <a:rPr lang="ru-RU" smtClean="0"/>
              <a:t>Образец заголовка</a:t>
            </a:r>
            <a:endParaRPr lang="en-US"/>
          </a:p>
        </p:txBody>
      </p:sp>
      <p:sp>
        <p:nvSpPr>
          <p:cNvPr id="10" name="Date Placeholder 9"/>
          <p:cNvSpPr>
            <a:spLocks noGrp="1"/>
          </p:cNvSpPr>
          <p:nvPr>
            <p:ph type="dt" sz="half" idx="10"/>
          </p:nvPr>
        </p:nvSpPr>
        <p:spPr/>
        <p:txBody>
          <a:bodyPr/>
          <a:lstStyle/>
          <a:p>
            <a:fld id="{5B106E36-FD25-4E2D-B0AA-010F637433A0}" type="datetimeFigureOut">
              <a:rPr lang="ru-RU" smtClean="0"/>
              <a:pPr/>
              <a:t>06.08.2012</a:t>
            </a:fld>
            <a:endParaRPr lang="ru-RU"/>
          </a:p>
        </p:txBody>
      </p:sp>
      <p:sp>
        <p:nvSpPr>
          <p:cNvPr id="11" name="Slide Number Placeholder 10"/>
          <p:cNvSpPr>
            <a:spLocks noGrp="1"/>
          </p:cNvSpPr>
          <p:nvPr>
            <p:ph type="sldNum" sz="quarter" idx="11"/>
          </p:nvPr>
        </p:nvSpPr>
        <p:spPr/>
        <p:txBody>
          <a:bodyPr/>
          <a:lstStyle/>
          <a:p>
            <a:fld id="{725C68B6-61C2-468F-89AB-4B9F7531AA68}" type="slidenum">
              <a:rPr lang="ru-RU" smtClean="0"/>
              <a:pPr/>
              <a:t>‹#›</a:t>
            </a:fld>
            <a:endParaRPr lang="ru-RU"/>
          </a:p>
        </p:txBody>
      </p:sp>
      <p:sp>
        <p:nvSpPr>
          <p:cNvPr id="12" name="Footer Placeholder 11"/>
          <p:cNvSpPr>
            <a:spLocks noGrp="1"/>
          </p:cNvSpPr>
          <p:nvPr>
            <p:ph type="ftr" sz="quarter" idx="12"/>
          </p:nvPr>
        </p:nvSpPr>
        <p:spPr/>
        <p:txBody>
          <a:bodyPr/>
          <a:lstStyle/>
          <a:p>
            <a:endParaRPr lang="ru-RU"/>
          </a:p>
        </p:txBody>
      </p:sp>
    </p:spTree>
  </p:cSld>
  <p:clrMapOvr>
    <a:masterClrMapping/>
  </p:clrMapOvr>
  <p:transition>
    <p:newsflash/>
  </p:transition>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440434" y="1109160"/>
            <a:ext cx="586803" cy="4681637"/>
          </a:xfrm>
        </p:spPr>
        <p:txBody>
          <a:bodyPr vert="vert270" lIns="45720" tIns="0" rIns="45720" anchor="t"/>
          <a:lstStyle>
            <a:lvl1pPr algn="ctr">
              <a:buNone/>
              <a:defRPr sz="2000" b="1"/>
            </a:lvl1pPr>
          </a:lstStyle>
          <a:p>
            <a:r>
              <a:rPr kumimoji="0" lang="ru-RU" smtClean="0"/>
              <a:t>Образец заголовка</a:t>
            </a:r>
            <a:endParaRPr kumimoji="0" lang="en-US"/>
          </a:p>
        </p:txBody>
      </p:sp>
      <p:sp>
        <p:nvSpPr>
          <p:cNvPr id="3" name="Рисунок 2"/>
          <p:cNvSpPr>
            <a:spLocks noGrp="1"/>
          </p:cNvSpPr>
          <p:nvPr>
            <p:ph type="pic" idx="1"/>
          </p:nvPr>
        </p:nvSpPr>
        <p:spPr>
          <a:xfrm>
            <a:off x="403671" y="1143000"/>
            <a:ext cx="4572000" cy="4572000"/>
          </a:xfrm>
          <a:solidFill>
            <a:srgbClr val="EAEAEA"/>
          </a:solidFill>
          <a:ln w="50800">
            <a:solidFill>
              <a:srgbClr val="FFFFFF"/>
            </a:solidFill>
            <a:miter lim="800000"/>
          </a:ln>
          <a:effectLst>
            <a:outerShdw blurRad="57150" dist="31750" dir="4800000" algn="tl" rotWithShape="0">
              <a:srgbClr val="000000">
                <a:alpha val="25000"/>
              </a:srgbClr>
            </a:outerShdw>
          </a:effectLst>
          <a:scene3d>
            <a:camera prst="orthographicFront"/>
            <a:lightRig rig="twoPt" dir="t">
              <a:rot lat="0" lon="0" rev="7200000"/>
            </a:lightRig>
          </a:scene3d>
          <a:sp3d contourW="2540">
            <a:bevelT w="25400" h="19050"/>
            <a:contourClr>
              <a:srgbClr val="AEAEAE"/>
            </a:contourClr>
          </a:sp3d>
        </p:spPr>
        <p:txBody>
          <a:bodyPr/>
          <a:lstStyle>
            <a:lvl1pPr marL="0" indent="0">
              <a:buNone/>
              <a:defRPr sz="3200"/>
            </a:lvl1pPr>
          </a:lstStyle>
          <a:p>
            <a:r>
              <a:rPr kumimoji="0" lang="ru-RU" smtClean="0"/>
              <a:t>Вставка рисунка</a:t>
            </a:r>
            <a:endParaRPr kumimoji="0" lang="en-US" dirty="0"/>
          </a:p>
        </p:txBody>
      </p:sp>
      <p:sp>
        <p:nvSpPr>
          <p:cNvPr id="4" name="Текст 3"/>
          <p:cNvSpPr>
            <a:spLocks noGrp="1"/>
          </p:cNvSpPr>
          <p:nvPr>
            <p:ph type="body" sz="half" idx="2"/>
          </p:nvPr>
        </p:nvSpPr>
        <p:spPr>
          <a:xfrm>
            <a:off x="6088443" y="3274308"/>
            <a:ext cx="2590800" cy="2516489"/>
          </a:xfrm>
        </p:spPr>
        <p:txBody>
          <a:bodyPr lIns="0" tIns="0" rIns="45720" anchor="t"/>
          <a:lstStyle>
            <a:lvl1pPr marL="0" indent="0">
              <a:lnSpc>
                <a:spcPct val="100000"/>
              </a:lnSpc>
              <a:spcBef>
                <a:spcPts val="0"/>
              </a:spcBef>
              <a:buFontTx/>
              <a:buNone/>
              <a:defRPr sz="13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ru-RU" smtClean="0"/>
              <a:t>Образец текста</a:t>
            </a:r>
          </a:p>
        </p:txBody>
      </p:sp>
      <p:sp>
        <p:nvSpPr>
          <p:cNvPr id="5" name="Дата 4"/>
          <p:cNvSpPr>
            <a:spLocks noGrp="1"/>
          </p:cNvSpPr>
          <p:nvPr>
            <p:ph type="dt" sz="half" idx="10"/>
          </p:nvPr>
        </p:nvSpPr>
        <p:spPr/>
        <p:txBody>
          <a:bodyPr/>
          <a:lstStyle/>
          <a:p>
            <a:fld id="{5B106E36-FD25-4E2D-B0AA-010F637433A0}" type="datetimeFigureOut">
              <a:rPr lang="ru-RU" smtClean="0">
                <a:solidFill>
                  <a:srgbClr val="009DD9"/>
                </a:solidFill>
              </a:rPr>
              <a:pPr/>
              <a:t>06.08.2012</a:t>
            </a:fld>
            <a:endParaRPr lang="ru-RU">
              <a:solidFill>
                <a:srgbClr val="009DD9"/>
              </a:solidFill>
            </a:endParaRPr>
          </a:p>
        </p:txBody>
      </p:sp>
      <p:sp>
        <p:nvSpPr>
          <p:cNvPr id="6" name="Нижний колонтитул 5"/>
          <p:cNvSpPr>
            <a:spLocks noGrp="1"/>
          </p:cNvSpPr>
          <p:nvPr>
            <p:ph type="ftr" sz="quarter" idx="11"/>
          </p:nvPr>
        </p:nvSpPr>
        <p:spPr/>
        <p:txBody>
          <a:bodyPr/>
          <a:lstStyle/>
          <a:p>
            <a:endParaRPr lang="ru-RU">
              <a:solidFill>
                <a:srgbClr val="009DD9"/>
              </a:solidFill>
            </a:endParaRPr>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extLst>
      <p:ext uri="{BB962C8B-B14F-4D97-AF65-F5344CB8AC3E}">
        <p14:creationId xmlns:p14="http://schemas.microsoft.com/office/powerpoint/2010/main" val="3791439351"/>
      </p:ext>
    </p:extLst>
  </p:cSld>
  <p:clrMapOvr>
    <a:masterClrMapping/>
  </p:clrMapOvr>
  <p:transition>
    <p:newsflash/>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5B106E36-FD25-4E2D-B0AA-010F637433A0}" type="datetimeFigureOut">
              <a:rPr lang="ru-RU" smtClean="0">
                <a:solidFill>
                  <a:srgbClr val="009DD9"/>
                </a:solidFill>
              </a:rPr>
              <a:pPr/>
              <a:t>06.08.2012</a:t>
            </a:fld>
            <a:endParaRPr lang="ru-RU">
              <a:solidFill>
                <a:srgbClr val="009DD9"/>
              </a:solidFill>
            </a:endParaRPr>
          </a:p>
        </p:txBody>
      </p:sp>
      <p:sp>
        <p:nvSpPr>
          <p:cNvPr id="5" name="Нижний колонтитул 4"/>
          <p:cNvSpPr>
            <a:spLocks noGrp="1"/>
          </p:cNvSpPr>
          <p:nvPr>
            <p:ph type="ftr" sz="quarter" idx="11"/>
          </p:nvPr>
        </p:nvSpPr>
        <p:spPr/>
        <p:txBody>
          <a:bodyPr/>
          <a:lstStyle/>
          <a:p>
            <a:endParaRPr lang="ru-RU">
              <a:solidFill>
                <a:srgbClr val="009DD9"/>
              </a:solidFill>
            </a:endParaRPr>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extLst>
      <p:ext uri="{BB962C8B-B14F-4D97-AF65-F5344CB8AC3E}">
        <p14:creationId xmlns:p14="http://schemas.microsoft.com/office/powerpoint/2010/main" val="4225442758"/>
      </p:ext>
    </p:extLst>
  </p:cSld>
  <p:clrMapOvr>
    <a:masterClrMapping/>
  </p:clrMapOvr>
  <p:transition>
    <p:newsflash/>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781800" y="1143000"/>
            <a:ext cx="1905000" cy="5486400"/>
          </a:xfrm>
        </p:spPr>
        <p:txBody>
          <a:bodyPr vert="eaVer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457200" y="1143000"/>
            <a:ext cx="6248400" cy="5486400"/>
          </a:xfrm>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5B106E36-FD25-4E2D-B0AA-010F637433A0}" type="datetimeFigureOut">
              <a:rPr lang="ru-RU" smtClean="0">
                <a:solidFill>
                  <a:srgbClr val="009DD9"/>
                </a:solidFill>
              </a:rPr>
              <a:pPr/>
              <a:t>06.08.2012</a:t>
            </a:fld>
            <a:endParaRPr lang="ru-RU">
              <a:solidFill>
                <a:srgbClr val="009DD9"/>
              </a:solidFill>
            </a:endParaRPr>
          </a:p>
        </p:txBody>
      </p:sp>
      <p:sp>
        <p:nvSpPr>
          <p:cNvPr id="5" name="Нижний колонтитул 4"/>
          <p:cNvSpPr>
            <a:spLocks noGrp="1"/>
          </p:cNvSpPr>
          <p:nvPr>
            <p:ph type="ftr" sz="quarter" idx="11"/>
          </p:nvPr>
        </p:nvSpPr>
        <p:spPr/>
        <p:txBody>
          <a:bodyPr/>
          <a:lstStyle/>
          <a:p>
            <a:endParaRPr lang="ru-RU">
              <a:solidFill>
                <a:srgbClr val="009DD9"/>
              </a:solidFill>
            </a:endParaRPr>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extLst>
      <p:ext uri="{BB962C8B-B14F-4D97-AF65-F5344CB8AC3E}">
        <p14:creationId xmlns:p14="http://schemas.microsoft.com/office/powerpoint/2010/main" val="1362689711"/>
      </p:ext>
    </p:extLst>
  </p:cSld>
  <p:clrMapOvr>
    <a:masterClrMapping/>
  </p:clrMapOvr>
  <p:transition>
    <p:newsflash/>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23" name="Прямоугольник 22"/>
          <p:cNvSpPr/>
          <p:nvPr/>
        </p:nvSpPr>
        <p:spPr>
          <a:xfrm flipV="1">
            <a:off x="5410182" y="3810000"/>
            <a:ext cx="3733819" cy="91087"/>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24" name="Прямоугольник 23"/>
          <p:cNvSpPr/>
          <p:nvPr/>
        </p:nvSpPr>
        <p:spPr>
          <a:xfrm flipV="1">
            <a:off x="5410200" y="3897010"/>
            <a:ext cx="3733801" cy="192024"/>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25" name="Прямоугольник 24"/>
          <p:cNvSpPr/>
          <p:nvPr/>
        </p:nvSpPr>
        <p:spPr>
          <a:xfrm flipV="1">
            <a:off x="5410200" y="4115167"/>
            <a:ext cx="3733801" cy="9144"/>
          </a:xfrm>
          <a:prstGeom prst="rect">
            <a:avLst/>
          </a:prstGeom>
          <a:solidFill>
            <a:schemeClr val="accent2">
              <a:alpha val="65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26" name="Прямоугольник 25"/>
          <p:cNvSpPr/>
          <p:nvPr/>
        </p:nvSpPr>
        <p:spPr>
          <a:xfrm flipV="1">
            <a:off x="5410200" y="4164403"/>
            <a:ext cx="1965960" cy="18288"/>
          </a:xfrm>
          <a:prstGeom prst="rect">
            <a:avLst/>
          </a:prstGeom>
          <a:solidFill>
            <a:schemeClr val="accent2">
              <a:alpha val="6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27" name="Прямоугольник 26"/>
          <p:cNvSpPr/>
          <p:nvPr/>
        </p:nvSpPr>
        <p:spPr>
          <a:xfrm flipV="1">
            <a:off x="5410200" y="4199572"/>
            <a:ext cx="1965960" cy="9144"/>
          </a:xfrm>
          <a:prstGeom prst="rect">
            <a:avLst/>
          </a:prstGeom>
          <a:solidFill>
            <a:schemeClr val="accent2">
              <a:alpha val="65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useBgFill="1">
        <p:nvSpPr>
          <p:cNvPr id="30" name="Скругленный прямоугольник 29"/>
          <p:cNvSpPr/>
          <p:nvPr/>
        </p:nvSpPr>
        <p:spPr bwMode="white">
          <a:xfrm>
            <a:off x="5410200" y="3962400"/>
            <a:ext cx="3063240" cy="27432"/>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useBgFill="1">
        <p:nvSpPr>
          <p:cNvPr id="31" name="Скругленный прямоугольник 30"/>
          <p:cNvSpPr/>
          <p:nvPr/>
        </p:nvSpPr>
        <p:spPr bwMode="white">
          <a:xfrm>
            <a:off x="7376507" y="4060983"/>
            <a:ext cx="1600200" cy="36576"/>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7" name="Прямоугольник 6"/>
          <p:cNvSpPr/>
          <p:nvPr/>
        </p:nvSpPr>
        <p:spPr>
          <a:xfrm>
            <a:off x="1" y="3649662"/>
            <a:ext cx="9144000" cy="244170"/>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10" name="Прямоугольник 9"/>
          <p:cNvSpPr/>
          <p:nvPr/>
        </p:nvSpPr>
        <p:spPr>
          <a:xfrm>
            <a:off x="0" y="3675527"/>
            <a:ext cx="9144001" cy="140677"/>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11" name="Прямоугольник 10"/>
          <p:cNvSpPr/>
          <p:nvPr/>
        </p:nvSpPr>
        <p:spPr>
          <a:xfrm flipV="1">
            <a:off x="6414051" y="3643090"/>
            <a:ext cx="2729950" cy="248432"/>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19" name="Прямоугольник 18"/>
          <p:cNvSpPr/>
          <p:nvPr/>
        </p:nvSpPr>
        <p:spPr>
          <a:xfrm>
            <a:off x="0" y="0"/>
            <a:ext cx="9144000" cy="3701700"/>
          </a:xfrm>
          <a:prstGeom prst="rect">
            <a:avLst/>
          </a:prstGeom>
          <a:solidFill>
            <a:schemeClr val="tx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8" name="Заголовок 7"/>
          <p:cNvSpPr>
            <a:spLocks noGrp="1"/>
          </p:cNvSpPr>
          <p:nvPr>
            <p:ph type="ctrTitle"/>
          </p:nvPr>
        </p:nvSpPr>
        <p:spPr>
          <a:xfrm>
            <a:off x="457200" y="2401887"/>
            <a:ext cx="8458200" cy="1470025"/>
          </a:xfrm>
        </p:spPr>
        <p:txBody>
          <a:bodyPr anchor="b"/>
          <a:lstStyle>
            <a:lvl1pPr>
              <a:defRPr sz="4400">
                <a:solidFill>
                  <a:schemeClr val="bg1"/>
                </a:solidFill>
              </a:defRPr>
            </a:lvl1pPr>
          </a:lstStyle>
          <a:p>
            <a:r>
              <a:rPr kumimoji="0" lang="ru-RU" smtClean="0"/>
              <a:t>Образец заголовка</a:t>
            </a:r>
            <a:endParaRPr kumimoji="0" lang="en-US"/>
          </a:p>
        </p:txBody>
      </p:sp>
      <p:sp>
        <p:nvSpPr>
          <p:cNvPr id="9" name="Подзаголовок 8"/>
          <p:cNvSpPr>
            <a:spLocks noGrp="1"/>
          </p:cNvSpPr>
          <p:nvPr>
            <p:ph type="subTitle" idx="1"/>
          </p:nvPr>
        </p:nvSpPr>
        <p:spPr>
          <a:xfrm>
            <a:off x="457200" y="3899938"/>
            <a:ext cx="4953000" cy="1752600"/>
          </a:xfrm>
        </p:spPr>
        <p:txBody>
          <a:bodyPr/>
          <a:lstStyle>
            <a:lvl1pPr marL="64008" indent="0" algn="l">
              <a:buNone/>
              <a:defRPr sz="240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ru-RU" smtClean="0"/>
              <a:t>Образец подзаголовка</a:t>
            </a:r>
            <a:endParaRPr kumimoji="0" lang="en-US"/>
          </a:p>
        </p:txBody>
      </p:sp>
      <p:sp>
        <p:nvSpPr>
          <p:cNvPr id="28" name="Дата 27"/>
          <p:cNvSpPr>
            <a:spLocks noGrp="1"/>
          </p:cNvSpPr>
          <p:nvPr>
            <p:ph type="dt" sz="half" idx="10"/>
          </p:nvPr>
        </p:nvSpPr>
        <p:spPr>
          <a:xfrm>
            <a:off x="6705600" y="4206240"/>
            <a:ext cx="960120" cy="457200"/>
          </a:xfrm>
        </p:spPr>
        <p:txBody>
          <a:bodyPr/>
          <a:lstStyle/>
          <a:p>
            <a:fld id="{5B106E36-FD25-4E2D-B0AA-010F637433A0}" type="datetimeFigureOut">
              <a:rPr lang="ru-RU" smtClean="0">
                <a:solidFill>
                  <a:srgbClr val="009DD9"/>
                </a:solidFill>
              </a:rPr>
              <a:pPr/>
              <a:t>06.08.2012</a:t>
            </a:fld>
            <a:endParaRPr lang="ru-RU">
              <a:solidFill>
                <a:srgbClr val="009DD9"/>
              </a:solidFill>
            </a:endParaRPr>
          </a:p>
        </p:txBody>
      </p:sp>
      <p:sp>
        <p:nvSpPr>
          <p:cNvPr id="17" name="Нижний колонтитул 16"/>
          <p:cNvSpPr>
            <a:spLocks noGrp="1"/>
          </p:cNvSpPr>
          <p:nvPr>
            <p:ph type="ftr" sz="quarter" idx="11"/>
          </p:nvPr>
        </p:nvSpPr>
        <p:spPr>
          <a:xfrm>
            <a:off x="5410200" y="4205288"/>
            <a:ext cx="1295400" cy="457200"/>
          </a:xfrm>
        </p:spPr>
        <p:txBody>
          <a:bodyPr/>
          <a:lstStyle/>
          <a:p>
            <a:endParaRPr lang="ru-RU">
              <a:solidFill>
                <a:srgbClr val="009DD9"/>
              </a:solidFill>
            </a:endParaRPr>
          </a:p>
        </p:txBody>
      </p:sp>
      <p:sp>
        <p:nvSpPr>
          <p:cNvPr id="29" name="Номер слайда 28"/>
          <p:cNvSpPr>
            <a:spLocks noGrp="1"/>
          </p:cNvSpPr>
          <p:nvPr>
            <p:ph type="sldNum" sz="quarter" idx="12"/>
          </p:nvPr>
        </p:nvSpPr>
        <p:spPr>
          <a:xfrm>
            <a:off x="8320088" y="1136"/>
            <a:ext cx="747712" cy="365760"/>
          </a:xfrm>
        </p:spPr>
        <p:txBody>
          <a:bodyPr/>
          <a:lstStyle>
            <a:lvl1pPr algn="r">
              <a:defRPr sz="1800">
                <a:solidFill>
                  <a:schemeClr val="bg1"/>
                </a:solidFill>
              </a:defRPr>
            </a:lvl1pPr>
          </a:lstStyle>
          <a:p>
            <a:fld id="{725C68B6-61C2-468F-89AB-4B9F7531AA68}" type="slidenum">
              <a:rPr lang="ru-RU" smtClean="0">
                <a:solidFill>
                  <a:prstClr val="white"/>
                </a:solidFill>
              </a:rPr>
              <a:pPr/>
              <a:t>‹#›</a:t>
            </a:fld>
            <a:endParaRPr lang="ru-RU">
              <a:solidFill>
                <a:prstClr val="white"/>
              </a:solidFill>
            </a:endParaRPr>
          </a:p>
        </p:txBody>
      </p:sp>
    </p:spTree>
    <p:extLst>
      <p:ext uri="{BB962C8B-B14F-4D97-AF65-F5344CB8AC3E}">
        <p14:creationId xmlns:p14="http://schemas.microsoft.com/office/powerpoint/2010/main" val="196313909"/>
      </p:ext>
    </p:extLst>
  </p:cSld>
  <p:clrMapOvr>
    <a:masterClrMapping/>
  </p:clrMapOvr>
  <p:transition>
    <p:newsflash/>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Содержимое 2"/>
          <p:cNvSpPr>
            <a:spLocks noGrp="1"/>
          </p:cNvSpPr>
          <p:nvPr>
            <p:ph idx="1"/>
          </p:nvPr>
        </p:nvSpPr>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5B106E36-FD25-4E2D-B0AA-010F637433A0}" type="datetimeFigureOut">
              <a:rPr lang="ru-RU" smtClean="0">
                <a:solidFill>
                  <a:srgbClr val="009DD9"/>
                </a:solidFill>
              </a:rPr>
              <a:pPr/>
              <a:t>06.08.2012</a:t>
            </a:fld>
            <a:endParaRPr lang="ru-RU">
              <a:solidFill>
                <a:srgbClr val="009DD9"/>
              </a:solidFill>
            </a:endParaRPr>
          </a:p>
        </p:txBody>
      </p:sp>
      <p:sp>
        <p:nvSpPr>
          <p:cNvPr id="5" name="Нижний колонтитул 4"/>
          <p:cNvSpPr>
            <a:spLocks noGrp="1"/>
          </p:cNvSpPr>
          <p:nvPr>
            <p:ph type="ftr" sz="quarter" idx="11"/>
          </p:nvPr>
        </p:nvSpPr>
        <p:spPr/>
        <p:txBody>
          <a:bodyPr/>
          <a:lstStyle/>
          <a:p>
            <a:endParaRPr lang="ru-RU">
              <a:solidFill>
                <a:srgbClr val="009DD9"/>
              </a:solidFill>
            </a:endParaRPr>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extLst>
      <p:ext uri="{BB962C8B-B14F-4D97-AF65-F5344CB8AC3E}">
        <p14:creationId xmlns:p14="http://schemas.microsoft.com/office/powerpoint/2010/main" val="4017638415"/>
      </p:ext>
    </p:extLst>
  </p:cSld>
  <p:clrMapOvr>
    <a:masterClrMapping/>
  </p:clrMapOvr>
  <p:transition>
    <p:newsflash/>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1981200"/>
            <a:ext cx="7772400" cy="1362075"/>
          </a:xfrm>
        </p:spPr>
        <p:txBody>
          <a:bodyPr anchor="b">
            <a:noAutofit/>
          </a:bodyPr>
          <a:lstStyle>
            <a:lvl1pPr algn="l">
              <a:buNone/>
              <a:defRPr sz="4300" b="1" cap="none" baseline="0">
                <a:ln w="12700">
                  <a:solidFill>
                    <a:schemeClr val="accent2">
                      <a:shade val="90000"/>
                      <a:satMod val="150000"/>
                    </a:schemeClr>
                  </a:solidFill>
                </a:ln>
                <a:solidFill>
                  <a:srgbClr val="FFFFFF"/>
                </a:solidFill>
                <a:effectLst>
                  <a:outerShdw blurRad="38100" dist="38100" dir="5400000" algn="tl" rotWithShape="0">
                    <a:srgbClr val="000000">
                      <a:alpha val="25000"/>
                    </a:srgbClr>
                  </a:outerShdw>
                </a:effectLst>
              </a:defRPr>
            </a:lvl1pPr>
          </a:lstStyle>
          <a:p>
            <a:r>
              <a:rPr kumimoji="0" lang="ru-RU" smtClean="0"/>
              <a:t>Образец заголовка</a:t>
            </a:r>
            <a:endParaRPr kumimoji="0" lang="en-US"/>
          </a:p>
        </p:txBody>
      </p:sp>
      <p:sp>
        <p:nvSpPr>
          <p:cNvPr id="3" name="Текст 2"/>
          <p:cNvSpPr>
            <a:spLocks noGrp="1"/>
          </p:cNvSpPr>
          <p:nvPr>
            <p:ph type="body" idx="1"/>
          </p:nvPr>
        </p:nvSpPr>
        <p:spPr>
          <a:xfrm>
            <a:off x="722313" y="3367088"/>
            <a:ext cx="7772400" cy="1509712"/>
          </a:xfrm>
        </p:spPr>
        <p:txBody>
          <a:bodyPr anchor="t"/>
          <a:lstStyle>
            <a:lvl1pPr marL="45720" indent="0">
              <a:buNone/>
              <a:defRPr sz="2100" b="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ru-RU" smtClean="0"/>
              <a:t>Образец текста</a:t>
            </a:r>
          </a:p>
        </p:txBody>
      </p:sp>
      <p:sp>
        <p:nvSpPr>
          <p:cNvPr id="4" name="Дата 3"/>
          <p:cNvSpPr>
            <a:spLocks noGrp="1"/>
          </p:cNvSpPr>
          <p:nvPr>
            <p:ph type="dt" sz="half" idx="10"/>
          </p:nvPr>
        </p:nvSpPr>
        <p:spPr/>
        <p:txBody>
          <a:bodyPr/>
          <a:lstStyle/>
          <a:p>
            <a:fld id="{5B106E36-FD25-4E2D-B0AA-010F637433A0}" type="datetimeFigureOut">
              <a:rPr lang="ru-RU" smtClean="0">
                <a:solidFill>
                  <a:srgbClr val="009DD9"/>
                </a:solidFill>
              </a:rPr>
              <a:pPr/>
              <a:t>06.08.2012</a:t>
            </a:fld>
            <a:endParaRPr lang="ru-RU">
              <a:solidFill>
                <a:srgbClr val="009DD9"/>
              </a:solidFill>
            </a:endParaRPr>
          </a:p>
        </p:txBody>
      </p:sp>
      <p:sp>
        <p:nvSpPr>
          <p:cNvPr id="5" name="Нижний колонтитул 4"/>
          <p:cNvSpPr>
            <a:spLocks noGrp="1"/>
          </p:cNvSpPr>
          <p:nvPr>
            <p:ph type="ftr" sz="quarter" idx="11"/>
          </p:nvPr>
        </p:nvSpPr>
        <p:spPr/>
        <p:txBody>
          <a:bodyPr/>
          <a:lstStyle/>
          <a:p>
            <a:endParaRPr lang="ru-RU">
              <a:solidFill>
                <a:srgbClr val="009DD9"/>
              </a:solidFill>
            </a:endParaRPr>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extLst>
      <p:ext uri="{BB962C8B-B14F-4D97-AF65-F5344CB8AC3E}">
        <p14:creationId xmlns:p14="http://schemas.microsoft.com/office/powerpoint/2010/main" val="3229737260"/>
      </p:ext>
    </p:extLst>
  </p:cSld>
  <p:clrMapOvr>
    <a:masterClrMapping/>
  </p:clrMapOvr>
  <p:transition>
    <p:newsflash/>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Содержимое 2"/>
          <p:cNvSpPr>
            <a:spLocks noGrp="1"/>
          </p:cNvSpPr>
          <p:nvPr>
            <p:ph sz="half" idx="1"/>
          </p:nvPr>
        </p:nvSpPr>
        <p:spPr>
          <a:xfrm>
            <a:off x="457200" y="2249424"/>
            <a:ext cx="4038600" cy="4525963"/>
          </a:xfrm>
        </p:spPr>
        <p:txBody>
          <a:bodyPr/>
          <a:lstStyle>
            <a:lvl1pPr>
              <a:defRPr sz="2000"/>
            </a:lvl1pPr>
            <a:lvl2pPr>
              <a:defRPr sz="1900"/>
            </a:lvl2pPr>
            <a:lvl3pPr>
              <a:defRPr sz="18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Содержимое 3"/>
          <p:cNvSpPr>
            <a:spLocks noGrp="1"/>
          </p:cNvSpPr>
          <p:nvPr>
            <p:ph sz="half" idx="2"/>
          </p:nvPr>
        </p:nvSpPr>
        <p:spPr>
          <a:xfrm>
            <a:off x="4648200" y="2249424"/>
            <a:ext cx="4038600" cy="4525963"/>
          </a:xfrm>
        </p:spPr>
        <p:txBody>
          <a:bodyPr/>
          <a:lstStyle>
            <a:lvl1pPr>
              <a:defRPr sz="2000"/>
            </a:lvl1pPr>
            <a:lvl2pPr>
              <a:defRPr sz="1900"/>
            </a:lvl2pPr>
            <a:lvl3pPr>
              <a:defRPr sz="18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p>
            <a:fld id="{5B106E36-FD25-4E2D-B0AA-010F637433A0}" type="datetimeFigureOut">
              <a:rPr lang="ru-RU" smtClean="0">
                <a:solidFill>
                  <a:srgbClr val="009DD9"/>
                </a:solidFill>
              </a:rPr>
              <a:pPr/>
              <a:t>06.08.2012</a:t>
            </a:fld>
            <a:endParaRPr lang="ru-RU">
              <a:solidFill>
                <a:srgbClr val="009DD9"/>
              </a:solidFill>
            </a:endParaRPr>
          </a:p>
        </p:txBody>
      </p:sp>
      <p:sp>
        <p:nvSpPr>
          <p:cNvPr id="6" name="Нижний колонтитул 5"/>
          <p:cNvSpPr>
            <a:spLocks noGrp="1"/>
          </p:cNvSpPr>
          <p:nvPr>
            <p:ph type="ftr" sz="quarter" idx="11"/>
          </p:nvPr>
        </p:nvSpPr>
        <p:spPr/>
        <p:txBody>
          <a:bodyPr/>
          <a:lstStyle/>
          <a:p>
            <a:endParaRPr lang="ru-RU">
              <a:solidFill>
                <a:srgbClr val="009DD9"/>
              </a:solidFill>
            </a:endParaRPr>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extLst>
      <p:ext uri="{BB962C8B-B14F-4D97-AF65-F5344CB8AC3E}">
        <p14:creationId xmlns:p14="http://schemas.microsoft.com/office/powerpoint/2010/main" val="1385088018"/>
      </p:ext>
    </p:extLst>
  </p:cSld>
  <p:clrMapOvr>
    <a:masterClrMapping/>
  </p:clrMapOvr>
  <p:transition>
    <p:newsflash/>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81000" y="1143000"/>
            <a:ext cx="8382000" cy="1069848"/>
          </a:xfrm>
        </p:spPr>
        <p:txBody>
          <a:bodyPr anchor="ctr"/>
          <a:lstStyle>
            <a:lvl1pPr>
              <a:defRPr sz="4000" b="0" i="0" cap="none" baseline="0"/>
            </a:lvl1pPr>
          </a:lstStyle>
          <a:p>
            <a:r>
              <a:rPr kumimoji="0" lang="ru-RU" smtClean="0"/>
              <a:t>Образец заголовка</a:t>
            </a:r>
            <a:endParaRPr kumimoji="0" lang="en-US"/>
          </a:p>
        </p:txBody>
      </p:sp>
      <p:sp>
        <p:nvSpPr>
          <p:cNvPr id="3" name="Текст 2"/>
          <p:cNvSpPr>
            <a:spLocks noGrp="1"/>
          </p:cNvSpPr>
          <p:nvPr>
            <p:ph type="body" idx="1"/>
          </p:nvPr>
        </p:nvSpPr>
        <p:spPr>
          <a:xfrm>
            <a:off x="381000" y="2244970"/>
            <a:ext cx="4041648" cy="457200"/>
          </a:xfrm>
          <a:solidFill>
            <a:schemeClr val="accent2">
              <a:satMod val="150000"/>
              <a:alpha val="25000"/>
            </a:schemeClr>
          </a:solidFill>
          <a:ln w="12700">
            <a:solidFill>
              <a:schemeClr val="accent2"/>
            </a:solidFill>
          </a:ln>
        </p:spPr>
        <p:txBody>
          <a:bodyPr anchor="ctr">
            <a:noAutofit/>
          </a:bodyPr>
          <a:lstStyle>
            <a:lvl1pPr marL="45720" indent="0">
              <a:buNone/>
              <a:defRPr sz="1900" b="1">
                <a:solidFill>
                  <a:schemeClr val="tx1">
                    <a:tint val="95000"/>
                  </a:schemeClr>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4" name="Текст 3"/>
          <p:cNvSpPr>
            <a:spLocks noGrp="1"/>
          </p:cNvSpPr>
          <p:nvPr>
            <p:ph type="body" sz="half" idx="3"/>
          </p:nvPr>
        </p:nvSpPr>
        <p:spPr>
          <a:xfrm>
            <a:off x="4721225" y="2244970"/>
            <a:ext cx="4041775" cy="457200"/>
          </a:xfrm>
          <a:solidFill>
            <a:schemeClr val="accent2">
              <a:satMod val="150000"/>
              <a:alpha val="25000"/>
            </a:schemeClr>
          </a:solidFill>
          <a:ln w="12700">
            <a:solidFill>
              <a:schemeClr val="accent2"/>
            </a:solidFill>
          </a:ln>
        </p:spPr>
        <p:txBody>
          <a:bodyPr anchor="ctr">
            <a:noAutofit/>
          </a:bodyPr>
          <a:lstStyle>
            <a:lvl1pPr marL="45720" indent="0">
              <a:buNone/>
              <a:defRPr sz="1900" b="1">
                <a:solidFill>
                  <a:schemeClr val="tx1">
                    <a:tint val="95000"/>
                  </a:schemeClr>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5" name="Содержимое 4"/>
          <p:cNvSpPr>
            <a:spLocks noGrp="1"/>
          </p:cNvSpPr>
          <p:nvPr>
            <p:ph sz="quarter" idx="2"/>
          </p:nvPr>
        </p:nvSpPr>
        <p:spPr>
          <a:xfrm>
            <a:off x="381000" y="2708519"/>
            <a:ext cx="4041648" cy="3886200"/>
          </a:xfrm>
        </p:spPr>
        <p:txBody>
          <a:bodyPr/>
          <a:lstStyle>
            <a:lvl1pPr>
              <a:defRPr sz="20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6" name="Содержимое 5"/>
          <p:cNvSpPr>
            <a:spLocks noGrp="1"/>
          </p:cNvSpPr>
          <p:nvPr>
            <p:ph sz="quarter" idx="4"/>
          </p:nvPr>
        </p:nvSpPr>
        <p:spPr>
          <a:xfrm>
            <a:off x="4718304" y="2708519"/>
            <a:ext cx="4041775" cy="3886200"/>
          </a:xfrm>
        </p:spPr>
        <p:txBody>
          <a:bodyPr/>
          <a:lstStyle>
            <a:lvl1pPr>
              <a:defRPr sz="20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26" name="Дата 25"/>
          <p:cNvSpPr>
            <a:spLocks noGrp="1"/>
          </p:cNvSpPr>
          <p:nvPr>
            <p:ph type="dt" sz="half" idx="10"/>
          </p:nvPr>
        </p:nvSpPr>
        <p:spPr/>
        <p:txBody>
          <a:bodyPr rtlCol="0"/>
          <a:lstStyle/>
          <a:p>
            <a:fld id="{5B106E36-FD25-4E2D-B0AA-010F637433A0}" type="datetimeFigureOut">
              <a:rPr lang="ru-RU" smtClean="0">
                <a:solidFill>
                  <a:srgbClr val="009DD9"/>
                </a:solidFill>
              </a:rPr>
              <a:pPr/>
              <a:t>06.08.2012</a:t>
            </a:fld>
            <a:endParaRPr lang="ru-RU">
              <a:solidFill>
                <a:srgbClr val="009DD9"/>
              </a:solidFill>
            </a:endParaRPr>
          </a:p>
        </p:txBody>
      </p:sp>
      <p:sp>
        <p:nvSpPr>
          <p:cNvPr id="27" name="Номер слайда 26"/>
          <p:cNvSpPr>
            <a:spLocks noGrp="1"/>
          </p:cNvSpPr>
          <p:nvPr>
            <p:ph type="sldNum" sz="quarter" idx="11"/>
          </p:nvPr>
        </p:nvSpPr>
        <p:spPr/>
        <p:txBody>
          <a:bodyPr rtlCol="0"/>
          <a:lstStyle/>
          <a:p>
            <a:fld id="{725C68B6-61C2-468F-89AB-4B9F7531AA68}" type="slidenum">
              <a:rPr lang="ru-RU" smtClean="0"/>
              <a:pPr/>
              <a:t>‹#›</a:t>
            </a:fld>
            <a:endParaRPr lang="ru-RU"/>
          </a:p>
        </p:txBody>
      </p:sp>
      <p:sp>
        <p:nvSpPr>
          <p:cNvPr id="28" name="Нижний колонтитул 27"/>
          <p:cNvSpPr>
            <a:spLocks noGrp="1"/>
          </p:cNvSpPr>
          <p:nvPr>
            <p:ph type="ftr" sz="quarter" idx="12"/>
          </p:nvPr>
        </p:nvSpPr>
        <p:spPr/>
        <p:txBody>
          <a:bodyPr rtlCol="0"/>
          <a:lstStyle/>
          <a:p>
            <a:endParaRPr lang="ru-RU">
              <a:solidFill>
                <a:srgbClr val="009DD9"/>
              </a:solidFill>
            </a:endParaRPr>
          </a:p>
        </p:txBody>
      </p:sp>
    </p:spTree>
    <p:extLst>
      <p:ext uri="{BB962C8B-B14F-4D97-AF65-F5344CB8AC3E}">
        <p14:creationId xmlns:p14="http://schemas.microsoft.com/office/powerpoint/2010/main" val="3683348590"/>
      </p:ext>
    </p:extLst>
  </p:cSld>
  <p:clrMapOvr>
    <a:masterClrMapping/>
  </p:clrMapOvr>
  <p:transition>
    <p:newsflash/>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1143000"/>
            <a:ext cx="8229600" cy="1069848"/>
          </a:xfrm>
        </p:spPr>
        <p:txBody>
          <a:bodyPr anchor="ctr"/>
          <a:lstStyle>
            <a:lvl1pPr>
              <a:defRPr sz="4000">
                <a:solidFill>
                  <a:schemeClr val="tx2"/>
                </a:solidFill>
              </a:defRPr>
            </a:lvl1pPr>
          </a:lstStyle>
          <a:p>
            <a:r>
              <a:rPr kumimoji="0" lang="ru-RU" smtClean="0"/>
              <a:t>Образец заголовка</a:t>
            </a:r>
            <a:endParaRPr kumimoji="0" lang="en-US"/>
          </a:p>
        </p:txBody>
      </p:sp>
      <p:sp>
        <p:nvSpPr>
          <p:cNvPr id="3" name="Дата 2"/>
          <p:cNvSpPr>
            <a:spLocks noGrp="1"/>
          </p:cNvSpPr>
          <p:nvPr>
            <p:ph type="dt" sz="half" idx="10"/>
          </p:nvPr>
        </p:nvSpPr>
        <p:spPr>
          <a:xfrm>
            <a:off x="6583680" y="612648"/>
            <a:ext cx="957264" cy="457200"/>
          </a:xfrm>
        </p:spPr>
        <p:txBody>
          <a:bodyPr/>
          <a:lstStyle/>
          <a:p>
            <a:fld id="{5B106E36-FD25-4E2D-B0AA-010F637433A0}" type="datetimeFigureOut">
              <a:rPr lang="ru-RU" smtClean="0">
                <a:solidFill>
                  <a:srgbClr val="009DD9"/>
                </a:solidFill>
              </a:rPr>
              <a:pPr/>
              <a:t>06.08.2012</a:t>
            </a:fld>
            <a:endParaRPr lang="ru-RU">
              <a:solidFill>
                <a:srgbClr val="009DD9"/>
              </a:solidFill>
            </a:endParaRPr>
          </a:p>
        </p:txBody>
      </p:sp>
      <p:sp>
        <p:nvSpPr>
          <p:cNvPr id="4" name="Нижний колонтитул 3"/>
          <p:cNvSpPr>
            <a:spLocks noGrp="1"/>
          </p:cNvSpPr>
          <p:nvPr>
            <p:ph type="ftr" sz="quarter" idx="11"/>
          </p:nvPr>
        </p:nvSpPr>
        <p:spPr>
          <a:xfrm>
            <a:off x="5257800" y="612648"/>
            <a:ext cx="1325880" cy="457200"/>
          </a:xfrm>
        </p:spPr>
        <p:txBody>
          <a:bodyPr/>
          <a:lstStyle/>
          <a:p>
            <a:endParaRPr lang="ru-RU">
              <a:solidFill>
                <a:srgbClr val="009DD9"/>
              </a:solidFill>
            </a:endParaRPr>
          </a:p>
        </p:txBody>
      </p:sp>
      <p:sp>
        <p:nvSpPr>
          <p:cNvPr id="5" name="Номер слайда 4"/>
          <p:cNvSpPr>
            <a:spLocks noGrp="1"/>
          </p:cNvSpPr>
          <p:nvPr>
            <p:ph type="sldNum" sz="quarter" idx="12"/>
          </p:nvPr>
        </p:nvSpPr>
        <p:spPr>
          <a:xfrm>
            <a:off x="8174736" y="2272"/>
            <a:ext cx="762000" cy="365760"/>
          </a:xfrm>
        </p:spPr>
        <p:txBody>
          <a:bodyPr/>
          <a:lstStyle/>
          <a:p>
            <a:fld id="{725C68B6-61C2-468F-89AB-4B9F7531AA68}" type="slidenum">
              <a:rPr lang="ru-RU" smtClean="0"/>
              <a:pPr/>
              <a:t>‹#›</a:t>
            </a:fld>
            <a:endParaRPr lang="ru-RU"/>
          </a:p>
        </p:txBody>
      </p:sp>
    </p:spTree>
    <p:extLst>
      <p:ext uri="{BB962C8B-B14F-4D97-AF65-F5344CB8AC3E}">
        <p14:creationId xmlns:p14="http://schemas.microsoft.com/office/powerpoint/2010/main" val="539109809"/>
      </p:ext>
    </p:extLst>
  </p:cSld>
  <p:clrMapOvr>
    <a:masterClrMapping/>
  </p:clrMapOvr>
  <p:transition>
    <p:newsflash/>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5B106E36-FD25-4E2D-B0AA-010F637433A0}" type="datetimeFigureOut">
              <a:rPr lang="ru-RU" smtClean="0">
                <a:solidFill>
                  <a:srgbClr val="009DD9"/>
                </a:solidFill>
              </a:rPr>
              <a:pPr/>
              <a:t>06.08.2012</a:t>
            </a:fld>
            <a:endParaRPr lang="ru-RU">
              <a:solidFill>
                <a:srgbClr val="009DD9"/>
              </a:solidFill>
            </a:endParaRPr>
          </a:p>
        </p:txBody>
      </p:sp>
      <p:sp>
        <p:nvSpPr>
          <p:cNvPr id="3" name="Нижний колонтитул 2"/>
          <p:cNvSpPr>
            <a:spLocks noGrp="1"/>
          </p:cNvSpPr>
          <p:nvPr>
            <p:ph type="ftr" sz="quarter" idx="11"/>
          </p:nvPr>
        </p:nvSpPr>
        <p:spPr/>
        <p:txBody>
          <a:bodyPr/>
          <a:lstStyle/>
          <a:p>
            <a:endParaRPr lang="ru-RU">
              <a:solidFill>
                <a:srgbClr val="009DD9"/>
              </a:solidFill>
            </a:endParaRPr>
          </a:p>
        </p:txBody>
      </p:sp>
      <p:sp>
        <p:nvSpPr>
          <p:cNvPr id="4" name="Номер слайда 3"/>
          <p:cNvSpPr>
            <a:spLocks noGrp="1"/>
          </p:cNvSpPr>
          <p:nvPr>
            <p:ph type="sldNum" sz="quarter" idx="12"/>
          </p:nvPr>
        </p:nvSpPr>
        <p:spPr/>
        <p:txBody>
          <a:bodyPr/>
          <a:lstStyle/>
          <a:p>
            <a:fld id="{725C68B6-61C2-468F-89AB-4B9F7531AA68}" type="slidenum">
              <a:rPr lang="ru-RU" smtClean="0"/>
              <a:pPr/>
              <a:t>‹#›</a:t>
            </a:fld>
            <a:endParaRPr lang="ru-RU"/>
          </a:p>
        </p:txBody>
      </p:sp>
    </p:spTree>
    <p:extLst>
      <p:ext uri="{BB962C8B-B14F-4D97-AF65-F5344CB8AC3E}">
        <p14:creationId xmlns:p14="http://schemas.microsoft.com/office/powerpoint/2010/main" val="2872520279"/>
      </p:ext>
    </p:extLst>
  </p:cSld>
  <p:clrMapOvr>
    <a:masterClrMapping/>
  </p:clrMapOvr>
  <p:transition>
    <p:newsflash/>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spTree>
      <p:nvGrpSpPr>
        <p:cNvPr id="1" name=""/>
        <p:cNvGrpSpPr/>
        <p:nvPr/>
      </p:nvGrpSpPr>
      <p:grpSpPr>
        <a:xfrm>
          <a:off x="0" y="0"/>
          <a:ext cx="0" cy="0"/>
          <a:chOff x="0" y="0"/>
          <a:chExt cx="0" cy="0"/>
        </a:xfrm>
      </p:grpSpPr>
      <p:pic>
        <p:nvPicPr>
          <p:cNvPr id="7" name="Picture 6" descr="sphere1.png"/>
          <p:cNvPicPr>
            <a:picLocks noChangeAspect="1"/>
          </p:cNvPicPr>
          <p:nvPr/>
        </p:nvPicPr>
        <p:blipFill>
          <a:blip r:embed="rId2" cstate="print"/>
          <a:stretch>
            <a:fillRect/>
          </a:stretch>
        </p:blipFill>
        <p:spPr>
          <a:xfrm>
            <a:off x="6858000" y="0"/>
            <a:ext cx="2293626" cy="6858000"/>
          </a:xfrm>
          <a:prstGeom prst="rect">
            <a:avLst/>
          </a:prstGeom>
        </p:spPr>
      </p:pic>
      <p:sp>
        <p:nvSpPr>
          <p:cNvPr id="12" name="Date Placeholder 11"/>
          <p:cNvSpPr>
            <a:spLocks noGrp="1"/>
          </p:cNvSpPr>
          <p:nvPr>
            <p:ph type="dt" sz="half" idx="10"/>
          </p:nvPr>
        </p:nvSpPr>
        <p:spPr>
          <a:xfrm>
            <a:off x="839788" y="6426201"/>
            <a:ext cx="2819399" cy="126999"/>
          </a:xfrm>
        </p:spPr>
        <p:txBody>
          <a:bodyPr/>
          <a:lstStyle/>
          <a:p>
            <a:fld id="{5B106E36-FD25-4E2D-B0AA-010F637433A0}" type="datetimeFigureOut">
              <a:rPr lang="ru-RU" smtClean="0"/>
              <a:pPr/>
              <a:t>06.08.2012</a:t>
            </a:fld>
            <a:endParaRPr lang="ru-RU"/>
          </a:p>
        </p:txBody>
      </p:sp>
      <p:sp>
        <p:nvSpPr>
          <p:cNvPr id="13" name="Slide Number Placeholder 12"/>
          <p:cNvSpPr>
            <a:spLocks noGrp="1"/>
          </p:cNvSpPr>
          <p:nvPr>
            <p:ph type="sldNum" sz="quarter" idx="11"/>
          </p:nvPr>
        </p:nvSpPr>
        <p:spPr>
          <a:xfrm>
            <a:off x="4116388" y="6400800"/>
            <a:ext cx="533400" cy="152400"/>
          </a:xfrm>
        </p:spPr>
        <p:txBody>
          <a:bodyPr/>
          <a:lstStyle/>
          <a:p>
            <a:fld id="{725C68B6-61C2-468F-89AB-4B9F7531AA68}" type="slidenum">
              <a:rPr lang="ru-RU" smtClean="0"/>
              <a:pPr/>
              <a:t>‹#›</a:t>
            </a:fld>
            <a:endParaRPr lang="ru-RU"/>
          </a:p>
        </p:txBody>
      </p:sp>
      <p:sp>
        <p:nvSpPr>
          <p:cNvPr id="14" name="Footer Placeholder 13"/>
          <p:cNvSpPr>
            <a:spLocks noGrp="1"/>
          </p:cNvSpPr>
          <p:nvPr>
            <p:ph type="ftr" sz="quarter" idx="12"/>
          </p:nvPr>
        </p:nvSpPr>
        <p:spPr>
          <a:xfrm>
            <a:off x="838200" y="6296248"/>
            <a:ext cx="2820987" cy="152400"/>
          </a:xfrm>
        </p:spPr>
        <p:txBody>
          <a:bodyPr/>
          <a:lstStyle/>
          <a:p>
            <a:endParaRPr lang="ru-RU"/>
          </a:p>
        </p:txBody>
      </p:sp>
      <p:sp>
        <p:nvSpPr>
          <p:cNvPr id="15" name="Title 14"/>
          <p:cNvSpPr>
            <a:spLocks noGrp="1"/>
          </p:cNvSpPr>
          <p:nvPr>
            <p:ph type="title"/>
          </p:nvPr>
        </p:nvSpPr>
        <p:spPr>
          <a:xfrm>
            <a:off x="457200" y="1828800"/>
            <a:ext cx="3200400" cy="1752600"/>
          </a:xfrm>
        </p:spPr>
        <p:txBody>
          <a:bodyPr anchor="b"/>
          <a:lstStyle/>
          <a:p>
            <a:r>
              <a:rPr lang="ru-RU" smtClean="0"/>
              <a:t>Образец заголовка</a:t>
            </a:r>
            <a:endParaRPr lang="en-US"/>
          </a:p>
        </p:txBody>
      </p:sp>
      <p:sp>
        <p:nvSpPr>
          <p:cNvPr id="3" name="Text Placeholder 2"/>
          <p:cNvSpPr>
            <a:spLocks noGrp="1"/>
          </p:cNvSpPr>
          <p:nvPr>
            <p:ph type="body" sz="quarter" idx="13"/>
          </p:nvPr>
        </p:nvSpPr>
        <p:spPr>
          <a:xfrm>
            <a:off x="457200" y="3578224"/>
            <a:ext cx="3200645" cy="1459767"/>
          </a:xfrm>
        </p:spPr>
        <p:txBody>
          <a:bodyPr anchor="t">
            <a:normAutofit/>
          </a:bodyPr>
          <a:lstStyle>
            <a:lvl1pPr marL="0" indent="0" algn="r" defTabSz="914400" rtl="0" eaLnBrk="1" latinLnBrk="0" hangingPunct="1">
              <a:spcBef>
                <a:spcPct val="20000"/>
              </a:spcBef>
              <a:buClr>
                <a:schemeClr val="tx1">
                  <a:lumMod val="50000"/>
                  <a:lumOff val="50000"/>
                </a:schemeClr>
              </a:buClr>
              <a:buFont typeface="Wingdings" pitchFamily="2" charset="2"/>
              <a:buNone/>
              <a:defRPr lang="en-US" sz="1400" kern="1200" dirty="0" smtClean="0">
                <a:solidFill>
                  <a:schemeClr val="tx2"/>
                </a:solidFill>
                <a:latin typeface="+mn-lt"/>
                <a:ea typeface="+mn-ea"/>
                <a:cs typeface="+mn-cs"/>
              </a:defRPr>
            </a:lvl1pPr>
          </a:lstStyle>
          <a:p>
            <a:pPr lvl="0"/>
            <a:r>
              <a:rPr lang="ru-RU" smtClean="0"/>
              <a:t>Образец текста</a:t>
            </a:r>
          </a:p>
        </p:txBody>
      </p:sp>
    </p:spTree>
  </p:cSld>
  <p:clrMapOvr>
    <a:masterClrMapping/>
  </p:clrMapOvr>
  <p:transition>
    <p:newsflash/>
  </p:transition>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353496" y="1101970"/>
            <a:ext cx="3383280" cy="877824"/>
          </a:xfrm>
        </p:spPr>
        <p:txBody>
          <a:bodyPr anchor="b"/>
          <a:lstStyle>
            <a:lvl1pPr algn="l">
              <a:buNone/>
              <a:defRPr sz="1800" b="1"/>
            </a:lvl1pPr>
          </a:lstStyle>
          <a:p>
            <a:r>
              <a:rPr kumimoji="0" lang="ru-RU" smtClean="0"/>
              <a:t>Образец заголовка</a:t>
            </a:r>
            <a:endParaRPr kumimoji="0" lang="en-US"/>
          </a:p>
        </p:txBody>
      </p:sp>
      <p:sp>
        <p:nvSpPr>
          <p:cNvPr id="3" name="Текст 2"/>
          <p:cNvSpPr>
            <a:spLocks noGrp="1"/>
          </p:cNvSpPr>
          <p:nvPr>
            <p:ph type="body" idx="2"/>
          </p:nvPr>
        </p:nvSpPr>
        <p:spPr>
          <a:xfrm>
            <a:off x="5353496" y="2010727"/>
            <a:ext cx="3383280" cy="4617720"/>
          </a:xfrm>
        </p:spPr>
        <p:txBody>
          <a:bodyPr/>
          <a:lstStyle>
            <a:lvl1pPr marL="9144"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ru-RU" smtClean="0"/>
              <a:t>Образец текста</a:t>
            </a:r>
          </a:p>
        </p:txBody>
      </p:sp>
      <p:sp>
        <p:nvSpPr>
          <p:cNvPr id="4" name="Содержимое 3"/>
          <p:cNvSpPr>
            <a:spLocks noGrp="1"/>
          </p:cNvSpPr>
          <p:nvPr>
            <p:ph sz="half" idx="1"/>
          </p:nvPr>
        </p:nvSpPr>
        <p:spPr>
          <a:xfrm>
            <a:off x="152400" y="776287"/>
            <a:ext cx="5102352" cy="5852160"/>
          </a:xfrm>
        </p:spPr>
        <p:txBody>
          <a:bodyPr/>
          <a:lstStyle>
            <a:lvl1pPr>
              <a:defRPr sz="3200"/>
            </a:lvl1pPr>
            <a:lvl2pPr>
              <a:defRPr sz="2800"/>
            </a:lvl2pPr>
            <a:lvl3pPr>
              <a:defRPr sz="2400"/>
            </a:lvl3pPr>
            <a:lvl4pPr>
              <a:defRPr sz="2000"/>
            </a:lvl4pPr>
            <a:lvl5pPr>
              <a:defRPr sz="20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p>
            <a:fld id="{5B106E36-FD25-4E2D-B0AA-010F637433A0}" type="datetimeFigureOut">
              <a:rPr lang="ru-RU" smtClean="0">
                <a:solidFill>
                  <a:srgbClr val="009DD9"/>
                </a:solidFill>
              </a:rPr>
              <a:pPr/>
              <a:t>06.08.2012</a:t>
            </a:fld>
            <a:endParaRPr lang="ru-RU">
              <a:solidFill>
                <a:srgbClr val="009DD9"/>
              </a:solidFill>
            </a:endParaRPr>
          </a:p>
        </p:txBody>
      </p:sp>
      <p:sp>
        <p:nvSpPr>
          <p:cNvPr id="6" name="Нижний колонтитул 5"/>
          <p:cNvSpPr>
            <a:spLocks noGrp="1"/>
          </p:cNvSpPr>
          <p:nvPr>
            <p:ph type="ftr" sz="quarter" idx="11"/>
          </p:nvPr>
        </p:nvSpPr>
        <p:spPr/>
        <p:txBody>
          <a:bodyPr/>
          <a:lstStyle/>
          <a:p>
            <a:endParaRPr lang="ru-RU">
              <a:solidFill>
                <a:srgbClr val="009DD9"/>
              </a:solidFill>
            </a:endParaRPr>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extLst>
      <p:ext uri="{BB962C8B-B14F-4D97-AF65-F5344CB8AC3E}">
        <p14:creationId xmlns:p14="http://schemas.microsoft.com/office/powerpoint/2010/main" val="1119752061"/>
      </p:ext>
    </p:extLst>
  </p:cSld>
  <p:clrMapOvr>
    <a:masterClrMapping/>
  </p:clrMapOvr>
  <p:transition>
    <p:newsflash/>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440434" y="1109160"/>
            <a:ext cx="586803" cy="4681637"/>
          </a:xfrm>
        </p:spPr>
        <p:txBody>
          <a:bodyPr vert="vert270" lIns="45720" tIns="0" rIns="45720" anchor="t"/>
          <a:lstStyle>
            <a:lvl1pPr algn="ctr">
              <a:buNone/>
              <a:defRPr sz="2000" b="1"/>
            </a:lvl1pPr>
          </a:lstStyle>
          <a:p>
            <a:r>
              <a:rPr kumimoji="0" lang="ru-RU" smtClean="0"/>
              <a:t>Образец заголовка</a:t>
            </a:r>
            <a:endParaRPr kumimoji="0" lang="en-US"/>
          </a:p>
        </p:txBody>
      </p:sp>
      <p:sp>
        <p:nvSpPr>
          <p:cNvPr id="3" name="Рисунок 2"/>
          <p:cNvSpPr>
            <a:spLocks noGrp="1"/>
          </p:cNvSpPr>
          <p:nvPr>
            <p:ph type="pic" idx="1"/>
          </p:nvPr>
        </p:nvSpPr>
        <p:spPr>
          <a:xfrm>
            <a:off x="403671" y="1143000"/>
            <a:ext cx="4572000" cy="4572000"/>
          </a:xfrm>
          <a:solidFill>
            <a:srgbClr val="EAEAEA"/>
          </a:solidFill>
          <a:ln w="50800">
            <a:solidFill>
              <a:srgbClr val="FFFFFF"/>
            </a:solidFill>
            <a:miter lim="800000"/>
          </a:ln>
          <a:effectLst>
            <a:outerShdw blurRad="57150" dist="31750" dir="4800000" algn="tl" rotWithShape="0">
              <a:srgbClr val="000000">
                <a:alpha val="25000"/>
              </a:srgbClr>
            </a:outerShdw>
          </a:effectLst>
          <a:scene3d>
            <a:camera prst="orthographicFront"/>
            <a:lightRig rig="twoPt" dir="t">
              <a:rot lat="0" lon="0" rev="7200000"/>
            </a:lightRig>
          </a:scene3d>
          <a:sp3d contourW="2540">
            <a:bevelT w="25400" h="19050"/>
            <a:contourClr>
              <a:srgbClr val="AEAEAE"/>
            </a:contourClr>
          </a:sp3d>
        </p:spPr>
        <p:txBody>
          <a:bodyPr/>
          <a:lstStyle>
            <a:lvl1pPr marL="0" indent="0">
              <a:buNone/>
              <a:defRPr sz="3200"/>
            </a:lvl1pPr>
          </a:lstStyle>
          <a:p>
            <a:r>
              <a:rPr kumimoji="0" lang="ru-RU" smtClean="0"/>
              <a:t>Вставка рисунка</a:t>
            </a:r>
            <a:endParaRPr kumimoji="0" lang="en-US" dirty="0"/>
          </a:p>
        </p:txBody>
      </p:sp>
      <p:sp>
        <p:nvSpPr>
          <p:cNvPr id="4" name="Текст 3"/>
          <p:cNvSpPr>
            <a:spLocks noGrp="1"/>
          </p:cNvSpPr>
          <p:nvPr>
            <p:ph type="body" sz="half" idx="2"/>
          </p:nvPr>
        </p:nvSpPr>
        <p:spPr>
          <a:xfrm>
            <a:off x="6088443" y="3274308"/>
            <a:ext cx="2590800" cy="2516489"/>
          </a:xfrm>
        </p:spPr>
        <p:txBody>
          <a:bodyPr lIns="0" tIns="0" rIns="45720" anchor="t"/>
          <a:lstStyle>
            <a:lvl1pPr marL="0" indent="0">
              <a:lnSpc>
                <a:spcPct val="100000"/>
              </a:lnSpc>
              <a:spcBef>
                <a:spcPts val="0"/>
              </a:spcBef>
              <a:buFontTx/>
              <a:buNone/>
              <a:defRPr sz="13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ru-RU" smtClean="0"/>
              <a:t>Образец текста</a:t>
            </a:r>
          </a:p>
        </p:txBody>
      </p:sp>
      <p:sp>
        <p:nvSpPr>
          <p:cNvPr id="5" name="Дата 4"/>
          <p:cNvSpPr>
            <a:spLocks noGrp="1"/>
          </p:cNvSpPr>
          <p:nvPr>
            <p:ph type="dt" sz="half" idx="10"/>
          </p:nvPr>
        </p:nvSpPr>
        <p:spPr/>
        <p:txBody>
          <a:bodyPr/>
          <a:lstStyle/>
          <a:p>
            <a:fld id="{5B106E36-FD25-4E2D-B0AA-010F637433A0}" type="datetimeFigureOut">
              <a:rPr lang="ru-RU" smtClean="0">
                <a:solidFill>
                  <a:srgbClr val="009DD9"/>
                </a:solidFill>
              </a:rPr>
              <a:pPr/>
              <a:t>06.08.2012</a:t>
            </a:fld>
            <a:endParaRPr lang="ru-RU">
              <a:solidFill>
                <a:srgbClr val="009DD9"/>
              </a:solidFill>
            </a:endParaRPr>
          </a:p>
        </p:txBody>
      </p:sp>
      <p:sp>
        <p:nvSpPr>
          <p:cNvPr id="6" name="Нижний колонтитул 5"/>
          <p:cNvSpPr>
            <a:spLocks noGrp="1"/>
          </p:cNvSpPr>
          <p:nvPr>
            <p:ph type="ftr" sz="quarter" idx="11"/>
          </p:nvPr>
        </p:nvSpPr>
        <p:spPr/>
        <p:txBody>
          <a:bodyPr/>
          <a:lstStyle/>
          <a:p>
            <a:endParaRPr lang="ru-RU">
              <a:solidFill>
                <a:srgbClr val="009DD9"/>
              </a:solidFill>
            </a:endParaRPr>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extLst>
      <p:ext uri="{BB962C8B-B14F-4D97-AF65-F5344CB8AC3E}">
        <p14:creationId xmlns:p14="http://schemas.microsoft.com/office/powerpoint/2010/main" val="1730328115"/>
      </p:ext>
    </p:extLst>
  </p:cSld>
  <p:clrMapOvr>
    <a:masterClrMapping/>
  </p:clrMapOvr>
  <p:transition>
    <p:newsflash/>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5B106E36-FD25-4E2D-B0AA-010F637433A0}" type="datetimeFigureOut">
              <a:rPr lang="ru-RU" smtClean="0">
                <a:solidFill>
                  <a:srgbClr val="009DD9"/>
                </a:solidFill>
              </a:rPr>
              <a:pPr/>
              <a:t>06.08.2012</a:t>
            </a:fld>
            <a:endParaRPr lang="ru-RU">
              <a:solidFill>
                <a:srgbClr val="009DD9"/>
              </a:solidFill>
            </a:endParaRPr>
          </a:p>
        </p:txBody>
      </p:sp>
      <p:sp>
        <p:nvSpPr>
          <p:cNvPr id="5" name="Нижний колонтитул 4"/>
          <p:cNvSpPr>
            <a:spLocks noGrp="1"/>
          </p:cNvSpPr>
          <p:nvPr>
            <p:ph type="ftr" sz="quarter" idx="11"/>
          </p:nvPr>
        </p:nvSpPr>
        <p:spPr/>
        <p:txBody>
          <a:bodyPr/>
          <a:lstStyle/>
          <a:p>
            <a:endParaRPr lang="ru-RU">
              <a:solidFill>
                <a:srgbClr val="009DD9"/>
              </a:solidFill>
            </a:endParaRPr>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extLst>
      <p:ext uri="{BB962C8B-B14F-4D97-AF65-F5344CB8AC3E}">
        <p14:creationId xmlns:p14="http://schemas.microsoft.com/office/powerpoint/2010/main" val="586260265"/>
      </p:ext>
    </p:extLst>
  </p:cSld>
  <p:clrMapOvr>
    <a:masterClrMapping/>
  </p:clrMapOvr>
  <p:transition>
    <p:newsflash/>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781800" y="1143000"/>
            <a:ext cx="1905000" cy="5486400"/>
          </a:xfrm>
        </p:spPr>
        <p:txBody>
          <a:bodyPr vert="eaVer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457200" y="1143000"/>
            <a:ext cx="6248400" cy="5486400"/>
          </a:xfrm>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5B106E36-FD25-4E2D-B0AA-010F637433A0}" type="datetimeFigureOut">
              <a:rPr lang="ru-RU" smtClean="0">
                <a:solidFill>
                  <a:srgbClr val="009DD9"/>
                </a:solidFill>
              </a:rPr>
              <a:pPr/>
              <a:t>06.08.2012</a:t>
            </a:fld>
            <a:endParaRPr lang="ru-RU">
              <a:solidFill>
                <a:srgbClr val="009DD9"/>
              </a:solidFill>
            </a:endParaRPr>
          </a:p>
        </p:txBody>
      </p:sp>
      <p:sp>
        <p:nvSpPr>
          <p:cNvPr id="5" name="Нижний колонтитул 4"/>
          <p:cNvSpPr>
            <a:spLocks noGrp="1"/>
          </p:cNvSpPr>
          <p:nvPr>
            <p:ph type="ftr" sz="quarter" idx="11"/>
          </p:nvPr>
        </p:nvSpPr>
        <p:spPr/>
        <p:txBody>
          <a:bodyPr/>
          <a:lstStyle/>
          <a:p>
            <a:endParaRPr lang="ru-RU">
              <a:solidFill>
                <a:srgbClr val="009DD9"/>
              </a:solidFill>
            </a:endParaRPr>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extLst>
      <p:ext uri="{BB962C8B-B14F-4D97-AF65-F5344CB8AC3E}">
        <p14:creationId xmlns:p14="http://schemas.microsoft.com/office/powerpoint/2010/main" val="683673787"/>
      </p:ext>
    </p:extLst>
  </p:cSld>
  <p:clrMapOvr>
    <a:masterClrMapping/>
  </p:clrMapOvr>
  <p:transition>
    <p:newsflash/>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3429000"/>
            <a:ext cx="3124200" cy="2667000"/>
          </a:xfrm>
        </p:spPr>
        <p:txBody>
          <a:bodyPr>
            <a:normAutofit/>
          </a:bodyPr>
          <a:lstStyle>
            <a:lvl1pPr marL="228600" indent="-182880">
              <a:defRPr sz="1400"/>
            </a:lvl1pPr>
            <a:lvl2pPr>
              <a:defRPr sz="1400"/>
            </a:lvl2pPr>
            <a:lvl3pPr>
              <a:defRPr sz="1400"/>
            </a:lvl3pPr>
            <a:lvl4pPr>
              <a:defRPr sz="1400"/>
            </a:lvl4pPr>
            <a:lvl5pPr>
              <a:defRPr sz="1400"/>
            </a:lvl5pPr>
            <a:lvl6pPr>
              <a:defRPr sz="1400"/>
            </a:lvl6pPr>
            <a:lvl7pPr>
              <a:defRPr sz="1400"/>
            </a:lvl7pPr>
            <a:lvl8pPr>
              <a:defRPr sz="1400"/>
            </a:lvl8pPr>
            <a:lvl9pPr>
              <a:defRPr sz="14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Content Placeholder 3"/>
          <p:cNvSpPr>
            <a:spLocks noGrp="1"/>
          </p:cNvSpPr>
          <p:nvPr>
            <p:ph sz="half" idx="2"/>
          </p:nvPr>
        </p:nvSpPr>
        <p:spPr>
          <a:xfrm>
            <a:off x="457200" y="457200"/>
            <a:ext cx="3124200" cy="2667000"/>
          </a:xfrm>
        </p:spPr>
        <p:txBody>
          <a:bodyPr>
            <a:normAutofit/>
          </a:bodyPr>
          <a:lstStyle>
            <a:lvl1pPr marL="228600" indent="-182880">
              <a:defRPr sz="1400"/>
            </a:lvl1pPr>
            <a:lvl2pPr>
              <a:defRPr sz="1400"/>
            </a:lvl2pPr>
            <a:lvl3pPr>
              <a:defRPr sz="1400"/>
            </a:lvl3pPr>
            <a:lvl4pPr>
              <a:defRPr sz="1400"/>
            </a:lvl4pPr>
            <a:lvl5pPr>
              <a:defRPr sz="1400"/>
            </a:lvl5pPr>
            <a:lvl6pPr>
              <a:defRPr sz="1400"/>
            </a:lvl6pPr>
            <a:lvl7pPr>
              <a:defRPr sz="1400"/>
            </a:lvl7pPr>
            <a:lvl8pPr>
              <a:defRPr sz="1400"/>
            </a:lvl8pPr>
            <a:lvl9pPr>
              <a:defRPr sz="14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11" name="Title 1"/>
          <p:cNvSpPr>
            <a:spLocks noGrp="1"/>
          </p:cNvSpPr>
          <p:nvPr>
            <p:ph type="title"/>
          </p:nvPr>
        </p:nvSpPr>
        <p:spPr>
          <a:xfrm>
            <a:off x="4876800" y="457200"/>
            <a:ext cx="2819400" cy="5714999"/>
          </a:xfrm>
        </p:spPr>
        <p:txBody>
          <a:bodyPr/>
          <a:lstStyle/>
          <a:p>
            <a:r>
              <a:rPr lang="ru-RU" smtClean="0"/>
              <a:t>Образец заголовка</a:t>
            </a:r>
            <a:endParaRPr lang="en-US"/>
          </a:p>
        </p:txBody>
      </p:sp>
      <p:sp>
        <p:nvSpPr>
          <p:cNvPr id="9" name="Date Placeholder 8"/>
          <p:cNvSpPr>
            <a:spLocks noGrp="1"/>
          </p:cNvSpPr>
          <p:nvPr>
            <p:ph type="dt" sz="half" idx="10"/>
          </p:nvPr>
        </p:nvSpPr>
        <p:spPr/>
        <p:txBody>
          <a:bodyPr/>
          <a:lstStyle/>
          <a:p>
            <a:fld id="{5B106E36-FD25-4E2D-B0AA-010F637433A0}" type="datetimeFigureOut">
              <a:rPr lang="ru-RU" smtClean="0"/>
              <a:pPr/>
              <a:t>06.08.2012</a:t>
            </a:fld>
            <a:endParaRPr lang="ru-RU"/>
          </a:p>
        </p:txBody>
      </p:sp>
      <p:sp>
        <p:nvSpPr>
          <p:cNvPr id="13" name="Slide Number Placeholder 12"/>
          <p:cNvSpPr>
            <a:spLocks noGrp="1"/>
          </p:cNvSpPr>
          <p:nvPr>
            <p:ph type="sldNum" sz="quarter" idx="11"/>
          </p:nvPr>
        </p:nvSpPr>
        <p:spPr/>
        <p:txBody>
          <a:bodyPr/>
          <a:lstStyle/>
          <a:p>
            <a:fld id="{725C68B6-61C2-468F-89AB-4B9F7531AA68}" type="slidenum">
              <a:rPr lang="ru-RU" smtClean="0"/>
              <a:pPr/>
              <a:t>‹#›</a:t>
            </a:fld>
            <a:endParaRPr lang="ru-RU"/>
          </a:p>
        </p:txBody>
      </p:sp>
      <p:sp>
        <p:nvSpPr>
          <p:cNvPr id="14" name="Footer Placeholder 13"/>
          <p:cNvSpPr>
            <a:spLocks noGrp="1"/>
          </p:cNvSpPr>
          <p:nvPr>
            <p:ph type="ftr" sz="quarter" idx="12"/>
          </p:nvPr>
        </p:nvSpPr>
        <p:spPr/>
        <p:txBody>
          <a:bodyPr/>
          <a:lstStyle/>
          <a:p>
            <a:endParaRPr lang="ru-RU"/>
          </a:p>
        </p:txBody>
      </p:sp>
    </p:spTree>
  </p:cSld>
  <p:clrMapOvr>
    <a:masterClrMapping/>
  </p:clrMapOvr>
  <p:transition>
    <p:newsflash/>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457200" y="275238"/>
            <a:ext cx="3581400" cy="411162"/>
          </a:xfrm>
        </p:spPr>
        <p:txBody>
          <a:bodyPr anchor="b">
            <a:noAutofit/>
          </a:bodyPr>
          <a:lstStyle>
            <a:lvl1pPr marL="0" indent="0" algn="ctr">
              <a:buNone/>
              <a:defRPr sz="1400" b="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Content Placeholder 3"/>
          <p:cNvSpPr>
            <a:spLocks noGrp="1"/>
          </p:cNvSpPr>
          <p:nvPr>
            <p:ph sz="half" idx="2"/>
          </p:nvPr>
        </p:nvSpPr>
        <p:spPr>
          <a:xfrm>
            <a:off x="457200" y="675288"/>
            <a:ext cx="3581400" cy="2525112"/>
          </a:xfrm>
        </p:spPr>
        <p:txBody>
          <a:bodyPr anchor="t">
            <a:normAutofit/>
          </a:bodyPr>
          <a:lstStyle>
            <a:lvl1pPr marL="228600" indent="-182880">
              <a:defRPr sz="1400"/>
            </a:lvl1pPr>
            <a:lvl2pPr>
              <a:defRPr sz="1400"/>
            </a:lvl2pPr>
            <a:lvl3pPr>
              <a:defRPr sz="1400"/>
            </a:lvl3pPr>
            <a:lvl4pPr>
              <a:defRPr sz="1400" baseline="0"/>
            </a:lvl4pPr>
            <a:lvl5pPr>
              <a:buFont typeface="Wingdings" pitchFamily="2" charset="2"/>
              <a:buChar char="§"/>
              <a:defRPr sz="1400"/>
            </a:lvl5pPr>
            <a:lvl6pPr>
              <a:buFont typeface="Wingdings" pitchFamily="2" charset="2"/>
              <a:buChar char="§"/>
              <a:defRPr sz="1400"/>
            </a:lvl6pPr>
            <a:lvl7pPr>
              <a:defRPr sz="1400"/>
            </a:lvl7pPr>
            <a:lvl8pPr>
              <a:defRPr sz="1400"/>
            </a:lvl8pPr>
            <a:lvl9pPr>
              <a:defRPr sz="14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smtClean="0"/>
          </a:p>
        </p:txBody>
      </p:sp>
      <p:sp>
        <p:nvSpPr>
          <p:cNvPr id="5" name="Text Placeholder 4"/>
          <p:cNvSpPr>
            <a:spLocks noGrp="1"/>
          </p:cNvSpPr>
          <p:nvPr>
            <p:ph type="body" sz="quarter" idx="3"/>
          </p:nvPr>
        </p:nvSpPr>
        <p:spPr>
          <a:xfrm>
            <a:off x="457199" y="3429000"/>
            <a:ext cx="3581400" cy="411162"/>
          </a:xfrm>
        </p:spPr>
        <p:txBody>
          <a:bodyPr anchor="b">
            <a:noAutofit/>
          </a:bodyPr>
          <a:lstStyle>
            <a:lvl1pPr marL="0" indent="0" algn="ctr">
              <a:buNone/>
              <a:defRPr sz="1400" b="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Content Placeholder 5"/>
          <p:cNvSpPr>
            <a:spLocks noGrp="1"/>
          </p:cNvSpPr>
          <p:nvPr>
            <p:ph sz="quarter" idx="4"/>
          </p:nvPr>
        </p:nvSpPr>
        <p:spPr>
          <a:xfrm>
            <a:off x="457199" y="3840162"/>
            <a:ext cx="3581400" cy="2515198"/>
          </a:xfrm>
        </p:spPr>
        <p:txBody>
          <a:bodyPr anchor="t">
            <a:normAutofit/>
          </a:bodyPr>
          <a:lstStyle>
            <a:lvl1pPr marL="228600" indent="-182880">
              <a:defRPr sz="1400"/>
            </a:lvl1pPr>
            <a:lvl2pPr>
              <a:defRPr sz="1400"/>
            </a:lvl2pPr>
            <a:lvl3pPr>
              <a:defRPr sz="1400"/>
            </a:lvl3pPr>
            <a:lvl4pPr>
              <a:defRPr sz="1400"/>
            </a:lvl4pPr>
            <a:lvl5pPr>
              <a:defRPr sz="1400"/>
            </a:lvl5pPr>
            <a:lvl6pPr>
              <a:defRPr sz="1400"/>
            </a:lvl6pPr>
            <a:lvl7pPr>
              <a:defRPr sz="1400"/>
            </a:lvl7pPr>
            <a:lvl8pPr>
              <a:defRPr sz="1400"/>
            </a:lvl8pPr>
            <a:lvl9pPr>
              <a:defRPr sz="14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smtClean="0"/>
          </a:p>
        </p:txBody>
      </p:sp>
      <p:sp>
        <p:nvSpPr>
          <p:cNvPr id="11" name="Title 1"/>
          <p:cNvSpPr>
            <a:spLocks noGrp="1"/>
          </p:cNvSpPr>
          <p:nvPr>
            <p:ph type="title"/>
          </p:nvPr>
        </p:nvSpPr>
        <p:spPr>
          <a:xfrm>
            <a:off x="4876800" y="457200"/>
            <a:ext cx="2819400" cy="5714999"/>
          </a:xfrm>
        </p:spPr>
        <p:txBody>
          <a:bodyPr/>
          <a:lstStyle/>
          <a:p>
            <a:r>
              <a:rPr lang="ru-RU" smtClean="0"/>
              <a:t>Образец заголовка</a:t>
            </a:r>
            <a:endParaRPr lang="en-US"/>
          </a:p>
        </p:txBody>
      </p:sp>
      <p:sp>
        <p:nvSpPr>
          <p:cNvPr id="12" name="Date Placeholder 11"/>
          <p:cNvSpPr>
            <a:spLocks noGrp="1"/>
          </p:cNvSpPr>
          <p:nvPr>
            <p:ph type="dt" sz="half" idx="10"/>
          </p:nvPr>
        </p:nvSpPr>
        <p:spPr/>
        <p:txBody>
          <a:bodyPr/>
          <a:lstStyle/>
          <a:p>
            <a:fld id="{5B106E36-FD25-4E2D-B0AA-010F637433A0}" type="datetimeFigureOut">
              <a:rPr lang="ru-RU" smtClean="0"/>
              <a:pPr/>
              <a:t>06.08.2012</a:t>
            </a:fld>
            <a:endParaRPr lang="ru-RU"/>
          </a:p>
        </p:txBody>
      </p:sp>
      <p:sp>
        <p:nvSpPr>
          <p:cNvPr id="14" name="Slide Number Placeholder 13"/>
          <p:cNvSpPr>
            <a:spLocks noGrp="1"/>
          </p:cNvSpPr>
          <p:nvPr>
            <p:ph type="sldNum" sz="quarter" idx="11"/>
          </p:nvPr>
        </p:nvSpPr>
        <p:spPr/>
        <p:txBody>
          <a:bodyPr/>
          <a:lstStyle/>
          <a:p>
            <a:fld id="{725C68B6-61C2-468F-89AB-4B9F7531AA68}" type="slidenum">
              <a:rPr lang="ru-RU" smtClean="0"/>
              <a:pPr/>
              <a:t>‹#›</a:t>
            </a:fld>
            <a:endParaRPr lang="ru-RU"/>
          </a:p>
        </p:txBody>
      </p:sp>
      <p:sp>
        <p:nvSpPr>
          <p:cNvPr id="16" name="Footer Placeholder 15"/>
          <p:cNvSpPr>
            <a:spLocks noGrp="1"/>
          </p:cNvSpPr>
          <p:nvPr>
            <p:ph type="ftr" sz="quarter" idx="12"/>
          </p:nvPr>
        </p:nvSpPr>
        <p:spPr/>
        <p:txBody>
          <a:bodyPr/>
          <a:lstStyle/>
          <a:p>
            <a:endParaRPr lang="ru-RU"/>
          </a:p>
        </p:txBody>
      </p:sp>
    </p:spTree>
  </p:cSld>
  <p:clrMapOvr>
    <a:masterClrMapping/>
  </p:clrMapOvr>
  <p:transition>
    <p:newsflash/>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a:xfrm>
            <a:off x="3733800" y="457200"/>
            <a:ext cx="3962400" cy="5715000"/>
          </a:xfrm>
        </p:spPr>
        <p:txBody>
          <a:bodyPr/>
          <a:lstStyle/>
          <a:p>
            <a:r>
              <a:rPr lang="ru-RU" smtClean="0"/>
              <a:t>Образец заголовка</a:t>
            </a:r>
            <a:endParaRPr lang="en-US" dirty="0"/>
          </a:p>
        </p:txBody>
      </p:sp>
      <p:sp>
        <p:nvSpPr>
          <p:cNvPr id="9" name="Date Placeholder 8"/>
          <p:cNvSpPr>
            <a:spLocks noGrp="1"/>
          </p:cNvSpPr>
          <p:nvPr>
            <p:ph type="dt" sz="half" idx="10"/>
          </p:nvPr>
        </p:nvSpPr>
        <p:spPr/>
        <p:txBody>
          <a:bodyPr/>
          <a:lstStyle/>
          <a:p>
            <a:fld id="{5B106E36-FD25-4E2D-B0AA-010F637433A0}" type="datetimeFigureOut">
              <a:rPr lang="ru-RU" smtClean="0"/>
              <a:pPr/>
              <a:t>06.08.2012</a:t>
            </a:fld>
            <a:endParaRPr lang="ru-RU"/>
          </a:p>
        </p:txBody>
      </p:sp>
      <p:sp>
        <p:nvSpPr>
          <p:cNvPr id="10" name="Slide Number Placeholder 9"/>
          <p:cNvSpPr>
            <a:spLocks noGrp="1"/>
          </p:cNvSpPr>
          <p:nvPr>
            <p:ph type="sldNum" sz="quarter" idx="11"/>
          </p:nvPr>
        </p:nvSpPr>
        <p:spPr/>
        <p:txBody>
          <a:bodyPr/>
          <a:lstStyle/>
          <a:p>
            <a:fld id="{725C68B6-61C2-468F-89AB-4B9F7531AA68}" type="slidenum">
              <a:rPr lang="ru-RU" smtClean="0"/>
              <a:pPr/>
              <a:t>‹#›</a:t>
            </a:fld>
            <a:endParaRPr lang="ru-RU"/>
          </a:p>
        </p:txBody>
      </p:sp>
      <p:sp>
        <p:nvSpPr>
          <p:cNvPr id="11" name="Footer Placeholder 10"/>
          <p:cNvSpPr>
            <a:spLocks noGrp="1"/>
          </p:cNvSpPr>
          <p:nvPr>
            <p:ph type="ftr" sz="quarter" idx="12"/>
          </p:nvPr>
        </p:nvSpPr>
        <p:spPr/>
        <p:txBody>
          <a:bodyPr/>
          <a:lstStyle/>
          <a:p>
            <a:endParaRPr lang="ru-RU"/>
          </a:p>
        </p:txBody>
      </p:sp>
    </p:spTree>
  </p:cSld>
  <p:clrMapOvr>
    <a:masterClrMapping/>
  </p:clrMapOvr>
  <p:transition>
    <p:newsflash/>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8" name="Date Placeholder 7"/>
          <p:cNvSpPr>
            <a:spLocks noGrp="1"/>
          </p:cNvSpPr>
          <p:nvPr>
            <p:ph type="dt" sz="half" idx="10"/>
          </p:nvPr>
        </p:nvSpPr>
        <p:spPr/>
        <p:txBody>
          <a:bodyPr/>
          <a:lstStyle/>
          <a:p>
            <a:fld id="{5B106E36-FD25-4E2D-B0AA-010F637433A0}" type="datetimeFigureOut">
              <a:rPr lang="ru-RU" smtClean="0"/>
              <a:pPr/>
              <a:t>06.08.2012</a:t>
            </a:fld>
            <a:endParaRPr lang="ru-RU"/>
          </a:p>
        </p:txBody>
      </p:sp>
      <p:sp>
        <p:nvSpPr>
          <p:cNvPr id="9" name="Slide Number Placeholder 8"/>
          <p:cNvSpPr>
            <a:spLocks noGrp="1"/>
          </p:cNvSpPr>
          <p:nvPr>
            <p:ph type="sldNum" sz="quarter" idx="11"/>
          </p:nvPr>
        </p:nvSpPr>
        <p:spPr/>
        <p:txBody>
          <a:bodyPr/>
          <a:lstStyle/>
          <a:p>
            <a:fld id="{725C68B6-61C2-468F-89AB-4B9F7531AA68}" type="slidenum">
              <a:rPr lang="ru-RU" smtClean="0"/>
              <a:pPr/>
              <a:t>‹#›</a:t>
            </a:fld>
            <a:endParaRPr lang="ru-RU"/>
          </a:p>
        </p:txBody>
      </p:sp>
      <p:sp>
        <p:nvSpPr>
          <p:cNvPr id="10" name="Footer Placeholder 9"/>
          <p:cNvSpPr>
            <a:spLocks noGrp="1"/>
          </p:cNvSpPr>
          <p:nvPr>
            <p:ph type="ftr" sz="quarter" idx="12"/>
          </p:nvPr>
        </p:nvSpPr>
        <p:spPr/>
        <p:txBody>
          <a:bodyPr/>
          <a:lstStyle/>
          <a:p>
            <a:endParaRPr lang="ru-RU"/>
          </a:p>
        </p:txBody>
      </p:sp>
    </p:spTree>
  </p:cSld>
  <p:clrMapOvr>
    <a:masterClrMapping/>
  </p:clrMapOvr>
  <p:transition>
    <p:newsflash/>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5181600" y="1676400"/>
            <a:ext cx="2514600" cy="1874837"/>
          </a:xfrm>
        </p:spPr>
        <p:txBody>
          <a:bodyPr anchor="b">
            <a:normAutofit/>
          </a:bodyPr>
          <a:lstStyle>
            <a:lvl1pPr algn="r">
              <a:defRPr sz="2000" b="0">
                <a:effectLst/>
              </a:defRPr>
            </a:lvl1pPr>
          </a:lstStyle>
          <a:p>
            <a:r>
              <a:rPr lang="ru-RU" smtClean="0"/>
              <a:t>Образец заголовка</a:t>
            </a:r>
            <a:endParaRPr lang="en-US" dirty="0"/>
          </a:p>
        </p:txBody>
      </p:sp>
      <p:sp>
        <p:nvSpPr>
          <p:cNvPr id="3" name="Content Placeholder 2"/>
          <p:cNvSpPr>
            <a:spLocks noGrp="1"/>
          </p:cNvSpPr>
          <p:nvPr>
            <p:ph idx="1"/>
          </p:nvPr>
        </p:nvSpPr>
        <p:spPr>
          <a:xfrm>
            <a:off x="304800" y="1676400"/>
            <a:ext cx="4700016" cy="3505200"/>
          </a:xfrm>
        </p:spPr>
        <p:txBody>
          <a:bodyPr>
            <a:normAutofit/>
          </a:bodyPr>
          <a:lstStyle>
            <a:lvl1pPr marL="228600" indent="-182880">
              <a:defRPr sz="1200"/>
            </a:lvl1pPr>
            <a:lvl2pPr>
              <a:defRPr sz="1200"/>
            </a:lvl2pPr>
            <a:lvl3pPr>
              <a:defRPr sz="1200"/>
            </a:lvl3pPr>
            <a:lvl4pPr>
              <a:defRPr sz="1200"/>
            </a:lvl4pPr>
            <a:lvl5pPr>
              <a:defRPr sz="1200"/>
            </a:lvl5pPr>
            <a:lvl6pPr>
              <a:defRPr sz="1200"/>
            </a:lvl6pPr>
            <a:lvl7pPr>
              <a:defRPr sz="1200"/>
            </a:lvl7pPr>
            <a:lvl8pPr>
              <a:defRPr sz="1200"/>
            </a:lvl8pPr>
            <a:lvl9pPr>
              <a:defRPr sz="12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smtClean="0"/>
          </a:p>
        </p:txBody>
      </p:sp>
      <p:sp>
        <p:nvSpPr>
          <p:cNvPr id="14" name="Text Placeholder 3"/>
          <p:cNvSpPr>
            <a:spLocks noGrp="1"/>
          </p:cNvSpPr>
          <p:nvPr>
            <p:ph type="body" sz="half" idx="2"/>
          </p:nvPr>
        </p:nvSpPr>
        <p:spPr>
          <a:xfrm>
            <a:off x="5486400" y="3552372"/>
            <a:ext cx="2209800" cy="1629228"/>
          </a:xfrm>
        </p:spPr>
        <p:txBody>
          <a:bodyPr anchor="t">
            <a:normAutofit/>
          </a:bodyPr>
          <a:lstStyle>
            <a:lvl1pPr marL="0" indent="0" algn="r">
              <a:buNone/>
              <a:defRPr sz="1200">
                <a:solidFill>
                  <a:schemeClr val="tx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15" name="Date Placeholder 14"/>
          <p:cNvSpPr>
            <a:spLocks noGrp="1"/>
          </p:cNvSpPr>
          <p:nvPr>
            <p:ph type="dt" sz="half" idx="10"/>
          </p:nvPr>
        </p:nvSpPr>
        <p:spPr/>
        <p:txBody>
          <a:bodyPr/>
          <a:lstStyle/>
          <a:p>
            <a:fld id="{5B106E36-FD25-4E2D-B0AA-010F637433A0}" type="datetimeFigureOut">
              <a:rPr lang="ru-RU" smtClean="0"/>
              <a:pPr/>
              <a:t>06.08.2012</a:t>
            </a:fld>
            <a:endParaRPr lang="ru-RU"/>
          </a:p>
        </p:txBody>
      </p:sp>
      <p:sp>
        <p:nvSpPr>
          <p:cNvPr id="16" name="Slide Number Placeholder 15"/>
          <p:cNvSpPr>
            <a:spLocks noGrp="1"/>
          </p:cNvSpPr>
          <p:nvPr>
            <p:ph type="sldNum" sz="quarter" idx="11"/>
          </p:nvPr>
        </p:nvSpPr>
        <p:spPr/>
        <p:txBody>
          <a:bodyPr/>
          <a:lstStyle/>
          <a:p>
            <a:fld id="{725C68B6-61C2-468F-89AB-4B9F7531AA68}" type="slidenum">
              <a:rPr lang="ru-RU" smtClean="0"/>
              <a:pPr/>
              <a:t>‹#›</a:t>
            </a:fld>
            <a:endParaRPr lang="ru-RU"/>
          </a:p>
        </p:txBody>
      </p:sp>
      <p:sp>
        <p:nvSpPr>
          <p:cNvPr id="17" name="Footer Placeholder 16"/>
          <p:cNvSpPr>
            <a:spLocks noGrp="1"/>
          </p:cNvSpPr>
          <p:nvPr>
            <p:ph type="ftr" sz="quarter" idx="12"/>
          </p:nvPr>
        </p:nvSpPr>
        <p:spPr/>
        <p:txBody>
          <a:bodyPr/>
          <a:lstStyle/>
          <a:p>
            <a:endParaRPr lang="ru-RU"/>
          </a:p>
        </p:txBody>
      </p:sp>
    </p:spTree>
  </p:cSld>
  <p:clrMapOvr>
    <a:masterClrMapping/>
  </p:clrMapOvr>
  <p:transition>
    <p:newsflash/>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3" name="Picture Placeholder 2"/>
          <p:cNvSpPr>
            <a:spLocks noGrp="1"/>
          </p:cNvSpPr>
          <p:nvPr>
            <p:ph type="pic" idx="1"/>
          </p:nvPr>
        </p:nvSpPr>
        <p:spPr>
          <a:xfrm>
            <a:off x="304800" y="1676400"/>
            <a:ext cx="4696967" cy="35052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ru-RU" smtClean="0"/>
              <a:t>Вставка рисунка</a:t>
            </a:r>
            <a:endParaRPr lang="en-US"/>
          </a:p>
        </p:txBody>
      </p:sp>
      <p:sp>
        <p:nvSpPr>
          <p:cNvPr id="11" name="Title 1"/>
          <p:cNvSpPr>
            <a:spLocks noGrp="1"/>
          </p:cNvSpPr>
          <p:nvPr>
            <p:ph type="title"/>
          </p:nvPr>
        </p:nvSpPr>
        <p:spPr>
          <a:xfrm>
            <a:off x="5181600" y="1676400"/>
            <a:ext cx="2514600" cy="1875972"/>
          </a:xfrm>
        </p:spPr>
        <p:txBody>
          <a:bodyPr anchor="b">
            <a:normAutofit/>
          </a:bodyPr>
          <a:lstStyle>
            <a:lvl1pPr algn="r">
              <a:defRPr sz="2000" b="0">
                <a:effectLst/>
              </a:defRPr>
            </a:lvl1pPr>
          </a:lstStyle>
          <a:p>
            <a:r>
              <a:rPr lang="ru-RU" smtClean="0"/>
              <a:t>Образец заголовка</a:t>
            </a:r>
            <a:endParaRPr lang="en-US" dirty="0"/>
          </a:p>
        </p:txBody>
      </p:sp>
      <p:sp>
        <p:nvSpPr>
          <p:cNvPr id="12" name="Text Placeholder 3"/>
          <p:cNvSpPr>
            <a:spLocks noGrp="1"/>
          </p:cNvSpPr>
          <p:nvPr>
            <p:ph type="body" sz="half" idx="2"/>
          </p:nvPr>
        </p:nvSpPr>
        <p:spPr>
          <a:xfrm>
            <a:off x="5486400" y="3552372"/>
            <a:ext cx="2209800" cy="1629228"/>
          </a:xfrm>
        </p:spPr>
        <p:txBody>
          <a:bodyPr anchor="t">
            <a:normAutofit/>
          </a:bodyPr>
          <a:lstStyle>
            <a:lvl1pPr marL="0" indent="0" algn="r">
              <a:buNone/>
              <a:defRPr sz="1200">
                <a:solidFill>
                  <a:schemeClr val="tx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16" name="Date Placeholder 15"/>
          <p:cNvSpPr>
            <a:spLocks noGrp="1"/>
          </p:cNvSpPr>
          <p:nvPr>
            <p:ph type="dt" sz="half" idx="10"/>
          </p:nvPr>
        </p:nvSpPr>
        <p:spPr/>
        <p:txBody>
          <a:bodyPr/>
          <a:lstStyle/>
          <a:p>
            <a:fld id="{5B106E36-FD25-4E2D-B0AA-010F637433A0}" type="datetimeFigureOut">
              <a:rPr lang="ru-RU" smtClean="0"/>
              <a:pPr/>
              <a:t>06.08.2012</a:t>
            </a:fld>
            <a:endParaRPr lang="ru-RU"/>
          </a:p>
        </p:txBody>
      </p:sp>
      <p:sp>
        <p:nvSpPr>
          <p:cNvPr id="17" name="Slide Number Placeholder 16"/>
          <p:cNvSpPr>
            <a:spLocks noGrp="1"/>
          </p:cNvSpPr>
          <p:nvPr>
            <p:ph type="sldNum" sz="quarter" idx="11"/>
          </p:nvPr>
        </p:nvSpPr>
        <p:spPr/>
        <p:txBody>
          <a:bodyPr/>
          <a:lstStyle/>
          <a:p>
            <a:fld id="{725C68B6-61C2-468F-89AB-4B9F7531AA68}" type="slidenum">
              <a:rPr lang="ru-RU" smtClean="0"/>
              <a:pPr/>
              <a:t>‹#›</a:t>
            </a:fld>
            <a:endParaRPr lang="ru-RU"/>
          </a:p>
        </p:txBody>
      </p:sp>
      <p:sp>
        <p:nvSpPr>
          <p:cNvPr id="18" name="Footer Placeholder 17"/>
          <p:cNvSpPr>
            <a:spLocks noGrp="1"/>
          </p:cNvSpPr>
          <p:nvPr>
            <p:ph type="ftr" sz="quarter" idx="12"/>
          </p:nvPr>
        </p:nvSpPr>
        <p:spPr/>
        <p:txBody>
          <a:bodyPr/>
          <a:lstStyle/>
          <a:p>
            <a:endParaRPr lang="ru-RU"/>
          </a:p>
        </p:txBody>
      </p:sp>
    </p:spTree>
  </p:cSld>
  <p:clrMapOvr>
    <a:masterClrMapping/>
  </p:clrMapOvr>
  <p:transition>
    <p:newsflash/>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2" name="Picture 11" descr="sphere2.png"/>
          <p:cNvPicPr>
            <a:picLocks noChangeAspect="1"/>
          </p:cNvPicPr>
          <p:nvPr/>
        </p:nvPicPr>
        <p:blipFill>
          <a:blip r:embed="rId13" cstate="print"/>
          <a:stretch>
            <a:fillRect/>
          </a:stretch>
        </p:blipFill>
        <p:spPr>
          <a:xfrm>
            <a:off x="8823693" y="0"/>
            <a:ext cx="320307" cy="6858000"/>
          </a:xfrm>
          <a:prstGeom prst="rect">
            <a:avLst/>
          </a:prstGeom>
        </p:spPr>
      </p:pic>
      <p:sp>
        <p:nvSpPr>
          <p:cNvPr id="2" name="Title Placeholder 1"/>
          <p:cNvSpPr>
            <a:spLocks noGrp="1"/>
          </p:cNvSpPr>
          <p:nvPr>
            <p:ph type="title"/>
          </p:nvPr>
        </p:nvSpPr>
        <p:spPr>
          <a:xfrm>
            <a:off x="4876800" y="457200"/>
            <a:ext cx="2819400" cy="5715000"/>
          </a:xfrm>
          <a:prstGeom prst="rect">
            <a:avLst/>
          </a:prstGeom>
        </p:spPr>
        <p:txBody>
          <a:bodyPr vert="horz" lIns="91440" tIns="45720" rIns="91440" bIns="45720" rtlCol="0" anchor="ctr">
            <a:normAutofit/>
          </a:bodyPr>
          <a:lstStyle/>
          <a:p>
            <a:r>
              <a:rPr lang="ru-RU" smtClean="0"/>
              <a:t>Образец заголовка</a:t>
            </a:r>
            <a:endParaRPr lang="en-US" dirty="0"/>
          </a:p>
        </p:txBody>
      </p:sp>
      <p:sp>
        <p:nvSpPr>
          <p:cNvPr id="3" name="Text Placeholder 2"/>
          <p:cNvSpPr>
            <a:spLocks noGrp="1"/>
          </p:cNvSpPr>
          <p:nvPr>
            <p:ph type="body" idx="1"/>
          </p:nvPr>
        </p:nvSpPr>
        <p:spPr>
          <a:xfrm>
            <a:off x="457200" y="457200"/>
            <a:ext cx="3657600" cy="5714999"/>
          </a:xfrm>
          <a:prstGeom prst="rect">
            <a:avLst/>
          </a:prstGeom>
        </p:spPr>
        <p:txBody>
          <a:bodyPr vert="horz" lIns="91440" tIns="45720" rIns="91440" bIns="45720" rtlCol="0" anchor="ctr">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8" name="Slide Number Placeholder 7"/>
          <p:cNvSpPr>
            <a:spLocks noGrp="1"/>
          </p:cNvSpPr>
          <p:nvPr>
            <p:ph type="sldNum" sz="quarter" idx="4"/>
          </p:nvPr>
        </p:nvSpPr>
        <p:spPr>
          <a:xfrm>
            <a:off x="7772400" y="6400800"/>
            <a:ext cx="533400" cy="152400"/>
          </a:xfrm>
          <a:prstGeom prst="rect">
            <a:avLst/>
          </a:prstGeom>
        </p:spPr>
        <p:txBody>
          <a:bodyPr vert="horz" lIns="91440" tIns="45720" rIns="91440" bIns="45720" rtlCol="0" anchor="ctr"/>
          <a:lstStyle>
            <a:lvl1pPr algn="ctr">
              <a:defRPr sz="1050">
                <a:solidFill>
                  <a:schemeClr val="tx1">
                    <a:lumMod val="50000"/>
                    <a:lumOff val="50000"/>
                  </a:schemeClr>
                </a:solidFill>
              </a:defRPr>
            </a:lvl1pPr>
          </a:lstStyle>
          <a:p>
            <a:fld id="{725C68B6-61C2-468F-89AB-4B9F7531AA68}" type="slidenum">
              <a:rPr lang="ru-RU" smtClean="0"/>
              <a:pPr/>
              <a:t>‹#›</a:t>
            </a:fld>
            <a:endParaRPr lang="ru-RU"/>
          </a:p>
        </p:txBody>
      </p:sp>
      <p:sp>
        <p:nvSpPr>
          <p:cNvPr id="9" name="Date Placeholder 8"/>
          <p:cNvSpPr>
            <a:spLocks noGrp="1"/>
          </p:cNvSpPr>
          <p:nvPr>
            <p:ph type="dt" sz="half" idx="2"/>
          </p:nvPr>
        </p:nvSpPr>
        <p:spPr>
          <a:xfrm>
            <a:off x="4876801" y="6426201"/>
            <a:ext cx="2819399" cy="126999"/>
          </a:xfrm>
          <a:prstGeom prst="rect">
            <a:avLst/>
          </a:prstGeom>
        </p:spPr>
        <p:txBody>
          <a:bodyPr vert="horz" lIns="91440" tIns="45720" rIns="91440" bIns="45720" rtlCol="0" anchor="ctr"/>
          <a:lstStyle>
            <a:lvl1pPr algn="r">
              <a:defRPr sz="1050">
                <a:solidFill>
                  <a:schemeClr val="tx1">
                    <a:lumMod val="50000"/>
                    <a:lumOff val="50000"/>
                  </a:schemeClr>
                </a:solidFill>
              </a:defRPr>
            </a:lvl1pPr>
          </a:lstStyle>
          <a:p>
            <a:fld id="{5B106E36-FD25-4E2D-B0AA-010F637433A0}" type="datetimeFigureOut">
              <a:rPr lang="ru-RU" smtClean="0"/>
              <a:pPr/>
              <a:t>06.08.2012</a:t>
            </a:fld>
            <a:endParaRPr lang="ru-RU"/>
          </a:p>
        </p:txBody>
      </p:sp>
      <p:sp>
        <p:nvSpPr>
          <p:cNvPr id="10" name="Footer Placeholder 9"/>
          <p:cNvSpPr>
            <a:spLocks noGrp="1"/>
          </p:cNvSpPr>
          <p:nvPr>
            <p:ph type="ftr" sz="quarter" idx="3"/>
          </p:nvPr>
        </p:nvSpPr>
        <p:spPr>
          <a:xfrm>
            <a:off x="4875213" y="6296248"/>
            <a:ext cx="2820987" cy="152400"/>
          </a:xfrm>
          <a:prstGeom prst="rect">
            <a:avLst/>
          </a:prstGeom>
        </p:spPr>
        <p:txBody>
          <a:bodyPr vert="horz" lIns="91440" tIns="45720" rIns="91440" bIns="45720" rtlCol="0" anchor="b"/>
          <a:lstStyle>
            <a:lvl1pPr algn="r">
              <a:defRPr sz="1050">
                <a:solidFill>
                  <a:schemeClr val="tx1"/>
                </a:solidFill>
              </a:defRPr>
            </a:lvl1pPr>
          </a:lstStyle>
          <a:p>
            <a:endParaRPr lang="ru-RU"/>
          </a:p>
        </p:txBody>
      </p:sp>
    </p:spTree>
  </p:cSld>
  <p:clrMap bg1="lt1" tx1="dk1" bg2="lt2" tx2="dk2" accent1="accent1" accent2="accent2" accent3="accent3" accent4="accent4" accent5="accent5" accent6="accent6" hlink="hlink" folHlink="folHlink"/>
  <p:sldLayoutIdLst>
    <p:sldLayoutId id="2147483865" r:id="rId1"/>
    <p:sldLayoutId id="2147483866" r:id="rId2"/>
    <p:sldLayoutId id="2147483867" r:id="rId3"/>
    <p:sldLayoutId id="2147483868" r:id="rId4"/>
    <p:sldLayoutId id="2147483869" r:id="rId5"/>
    <p:sldLayoutId id="2147483870" r:id="rId6"/>
    <p:sldLayoutId id="2147483871" r:id="rId7"/>
    <p:sldLayoutId id="2147483872" r:id="rId8"/>
    <p:sldLayoutId id="2147483873" r:id="rId9"/>
    <p:sldLayoutId id="2147483874" r:id="rId10"/>
    <p:sldLayoutId id="2147483875" r:id="rId11"/>
  </p:sldLayoutIdLst>
  <p:transition>
    <p:newsflash/>
  </p:transition>
  <p:timing>
    <p:tnLst>
      <p:par>
        <p:cTn id="1" dur="indefinite" restart="never" nodeType="tmRoot"/>
      </p:par>
    </p:tnLst>
  </p:timing>
  <p:txStyles>
    <p:titleStyle>
      <a:lvl1pPr algn="r" defTabSz="914400" rtl="0" eaLnBrk="1" latinLnBrk="0" hangingPunct="1">
        <a:spcBef>
          <a:spcPct val="0"/>
        </a:spcBef>
        <a:buNone/>
        <a:defRPr sz="2800" kern="1200">
          <a:gradFill>
            <a:gsLst>
              <a:gs pos="0">
                <a:schemeClr val="tx1">
                  <a:lumMod val="50000"/>
                </a:schemeClr>
              </a:gs>
              <a:gs pos="61000">
                <a:schemeClr val="tx1"/>
              </a:gs>
            </a:gsLst>
            <a:lin ang="5400000" scaled="0"/>
          </a:gradFill>
          <a:effectLst/>
          <a:latin typeface="+mj-lt"/>
          <a:ea typeface="+mj-ea"/>
          <a:cs typeface="+mj-cs"/>
        </a:defRPr>
      </a:lvl1pPr>
    </p:titleStyle>
    <p:bodyStyle>
      <a:lvl1pPr marL="182880" indent="-182880" algn="l" defTabSz="914400" rtl="0" eaLnBrk="1" latinLnBrk="0" hangingPunct="1">
        <a:spcBef>
          <a:spcPct val="20000"/>
        </a:spcBef>
        <a:buClr>
          <a:schemeClr val="tx1">
            <a:lumMod val="50000"/>
            <a:lumOff val="50000"/>
          </a:schemeClr>
        </a:buClr>
        <a:buFont typeface="Wingdings" pitchFamily="2" charset="2"/>
        <a:buChar char="§"/>
        <a:defRPr sz="1800" kern="1200">
          <a:solidFill>
            <a:schemeClr val="tx1">
              <a:lumMod val="85000"/>
            </a:schemeClr>
          </a:solidFill>
          <a:latin typeface="+mn-lt"/>
          <a:ea typeface="+mn-ea"/>
          <a:cs typeface="+mn-cs"/>
        </a:defRPr>
      </a:lvl1pPr>
      <a:lvl2pPr marL="411480" indent="-182880" algn="l" defTabSz="914400" rtl="0" eaLnBrk="1" latinLnBrk="0" hangingPunct="1">
        <a:spcBef>
          <a:spcPct val="20000"/>
        </a:spcBef>
        <a:buClr>
          <a:schemeClr val="tx1">
            <a:lumMod val="50000"/>
            <a:lumOff val="50000"/>
          </a:schemeClr>
        </a:buClr>
        <a:buFont typeface="Wingdings" pitchFamily="2" charset="2"/>
        <a:buChar char="§"/>
        <a:defRPr sz="1400" kern="1200">
          <a:solidFill>
            <a:schemeClr val="tx1">
              <a:lumMod val="85000"/>
            </a:schemeClr>
          </a:solidFill>
          <a:latin typeface="+mn-lt"/>
          <a:ea typeface="+mn-ea"/>
          <a:cs typeface="+mn-cs"/>
        </a:defRPr>
      </a:lvl2pPr>
      <a:lvl3pPr marL="594360" indent="-182880" algn="l" defTabSz="914400" rtl="0" eaLnBrk="1" latinLnBrk="0" hangingPunct="1">
        <a:spcBef>
          <a:spcPct val="20000"/>
        </a:spcBef>
        <a:buClr>
          <a:schemeClr val="tx1">
            <a:lumMod val="50000"/>
            <a:lumOff val="50000"/>
          </a:schemeClr>
        </a:buClr>
        <a:buFont typeface="Wingdings" pitchFamily="2" charset="2"/>
        <a:buChar char="§"/>
        <a:defRPr sz="1400" kern="1200">
          <a:solidFill>
            <a:schemeClr val="tx1">
              <a:lumMod val="85000"/>
            </a:schemeClr>
          </a:solidFill>
          <a:latin typeface="+mn-lt"/>
          <a:ea typeface="+mn-ea"/>
          <a:cs typeface="+mn-cs"/>
        </a:defRPr>
      </a:lvl3pPr>
      <a:lvl4pPr marL="777240" indent="-182880" algn="l" defTabSz="914400" rtl="0" eaLnBrk="1" latinLnBrk="0" hangingPunct="1">
        <a:spcBef>
          <a:spcPct val="20000"/>
        </a:spcBef>
        <a:buClr>
          <a:schemeClr val="tx1">
            <a:lumMod val="50000"/>
            <a:lumOff val="50000"/>
          </a:schemeClr>
        </a:buClr>
        <a:buFont typeface="Wingdings" pitchFamily="2" charset="2"/>
        <a:buChar char="§"/>
        <a:defRPr sz="1400" kern="1200">
          <a:solidFill>
            <a:schemeClr val="tx1">
              <a:lumMod val="85000"/>
            </a:schemeClr>
          </a:solidFill>
          <a:latin typeface="+mn-lt"/>
          <a:ea typeface="+mn-ea"/>
          <a:cs typeface="+mn-cs"/>
        </a:defRPr>
      </a:lvl4pPr>
      <a:lvl5pPr marL="960120" indent="-182880" algn="l" defTabSz="914400" rtl="0" eaLnBrk="1" latinLnBrk="0" hangingPunct="1">
        <a:spcBef>
          <a:spcPct val="20000"/>
        </a:spcBef>
        <a:buClr>
          <a:schemeClr val="tx1">
            <a:lumMod val="50000"/>
            <a:lumOff val="50000"/>
          </a:schemeClr>
        </a:buClr>
        <a:buFont typeface="Wingdings" pitchFamily="2" charset="2"/>
        <a:buChar char="§"/>
        <a:defRPr sz="1400" kern="1200">
          <a:solidFill>
            <a:schemeClr val="tx1">
              <a:lumMod val="85000"/>
            </a:schemeClr>
          </a:solidFill>
          <a:latin typeface="+mn-lt"/>
          <a:ea typeface="+mn-ea"/>
          <a:cs typeface="+mn-cs"/>
        </a:defRPr>
      </a:lvl5pPr>
      <a:lvl6pPr marL="1143000" indent="-182880" algn="l" defTabSz="914400" rtl="0" eaLnBrk="1" latinLnBrk="0" hangingPunct="1">
        <a:spcBef>
          <a:spcPts val="288"/>
        </a:spcBef>
        <a:buClr>
          <a:schemeClr val="tx1">
            <a:lumMod val="50000"/>
            <a:lumOff val="50000"/>
          </a:schemeClr>
        </a:buClr>
        <a:buFont typeface="Wingdings" pitchFamily="2" charset="2"/>
        <a:buChar char="§"/>
        <a:defRPr sz="1400" kern="1200" baseline="0">
          <a:solidFill>
            <a:schemeClr val="tx1"/>
          </a:solidFill>
          <a:latin typeface="+mn-lt"/>
          <a:ea typeface="+mn-ea"/>
          <a:cs typeface="+mn-cs"/>
        </a:defRPr>
      </a:lvl6pPr>
      <a:lvl7pPr marL="1325880" indent="-182880" algn="l" defTabSz="914400" rtl="0" eaLnBrk="1" latinLnBrk="0" hangingPunct="1">
        <a:spcBef>
          <a:spcPts val="288"/>
        </a:spcBef>
        <a:buClr>
          <a:schemeClr val="tx1">
            <a:lumMod val="50000"/>
            <a:lumOff val="50000"/>
          </a:schemeClr>
        </a:buClr>
        <a:buFont typeface="Wingdings" pitchFamily="2" charset="2"/>
        <a:buChar char="§"/>
        <a:defRPr sz="1400" kern="1200" baseline="0">
          <a:solidFill>
            <a:schemeClr val="tx1"/>
          </a:solidFill>
          <a:latin typeface="+mn-lt"/>
          <a:ea typeface="+mn-ea"/>
          <a:cs typeface="+mn-cs"/>
        </a:defRPr>
      </a:lvl7pPr>
      <a:lvl8pPr marL="1508760" indent="-182880" algn="l" defTabSz="914400" rtl="0" eaLnBrk="1" latinLnBrk="0" hangingPunct="1">
        <a:spcBef>
          <a:spcPts val="288"/>
        </a:spcBef>
        <a:buClr>
          <a:schemeClr val="tx1">
            <a:lumMod val="50000"/>
            <a:lumOff val="50000"/>
          </a:schemeClr>
        </a:buClr>
        <a:buFont typeface="Wingdings" pitchFamily="2" charset="2"/>
        <a:buChar char="§"/>
        <a:defRPr sz="1400" kern="1200" baseline="0">
          <a:solidFill>
            <a:schemeClr val="tx1"/>
          </a:solidFill>
          <a:latin typeface="+mn-lt"/>
          <a:ea typeface="+mn-ea"/>
          <a:cs typeface="+mn-cs"/>
        </a:defRPr>
      </a:lvl8pPr>
      <a:lvl9pPr marL="1691640" indent="-182880" algn="l" defTabSz="914400" rtl="0" eaLnBrk="1" latinLnBrk="0" hangingPunct="1">
        <a:spcBef>
          <a:spcPts val="288"/>
        </a:spcBef>
        <a:buClr>
          <a:schemeClr val="tx1">
            <a:lumMod val="50000"/>
            <a:lumOff val="50000"/>
          </a:schemeClr>
        </a:buClr>
        <a:buFont typeface="Wingdings" pitchFamily="2" charset="2"/>
        <a:buChar char="§"/>
        <a:defRPr sz="1400" kern="1200" baseline="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8" name="Прямоугольник 27"/>
          <p:cNvSpPr/>
          <p:nvPr/>
        </p:nvSpPr>
        <p:spPr>
          <a:xfrm>
            <a:off x="1" y="366818"/>
            <a:ext cx="9144000" cy="84407"/>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29" name="Прямоугольник 28"/>
          <p:cNvSpPr/>
          <p:nvPr/>
        </p:nvSpPr>
        <p:spPr>
          <a:xfrm>
            <a:off x="0" y="-1"/>
            <a:ext cx="9144000" cy="310663"/>
          </a:xfrm>
          <a:prstGeom prst="rect">
            <a:avLst/>
          </a:prstGeom>
          <a:solidFill>
            <a:schemeClr val="tx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30" name="Прямоугольник 29"/>
          <p:cNvSpPr/>
          <p:nvPr/>
        </p:nvSpPr>
        <p:spPr>
          <a:xfrm>
            <a:off x="0" y="308276"/>
            <a:ext cx="9144001" cy="91441"/>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31" name="Прямоугольник 30"/>
          <p:cNvSpPr/>
          <p:nvPr/>
        </p:nvSpPr>
        <p:spPr>
          <a:xfrm flipV="1">
            <a:off x="5410182" y="360246"/>
            <a:ext cx="3733819" cy="91087"/>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32" name="Прямоугольник 31"/>
          <p:cNvSpPr/>
          <p:nvPr/>
        </p:nvSpPr>
        <p:spPr>
          <a:xfrm flipV="1">
            <a:off x="5410200" y="440112"/>
            <a:ext cx="3733801" cy="180035"/>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useBgFill="1">
        <p:nvSpPr>
          <p:cNvPr id="33" name="Скругленный прямоугольник 32"/>
          <p:cNvSpPr/>
          <p:nvPr/>
        </p:nvSpPr>
        <p:spPr bwMode="white">
          <a:xfrm>
            <a:off x="5407339" y="497504"/>
            <a:ext cx="3063240" cy="27432"/>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useBgFill="1">
        <p:nvSpPr>
          <p:cNvPr id="34" name="Скругленный прямоугольник 33"/>
          <p:cNvSpPr/>
          <p:nvPr/>
        </p:nvSpPr>
        <p:spPr bwMode="white">
          <a:xfrm>
            <a:off x="7373646" y="588943"/>
            <a:ext cx="1600200" cy="36576"/>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35" name="Прямоугольник 34"/>
          <p:cNvSpPr/>
          <p:nvPr/>
        </p:nvSpPr>
        <p:spPr bwMode="invGray">
          <a:xfrm>
            <a:off x="9084966" y="-2001"/>
            <a:ext cx="57626" cy="621792"/>
          </a:xfrm>
          <a:prstGeom prst="rect">
            <a:avLst/>
          </a:prstGeom>
          <a:solidFill>
            <a:srgbClr val="FFFFFF">
              <a:alpha val="65098"/>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prstClr val="white"/>
              </a:solidFill>
            </a:endParaRPr>
          </a:p>
        </p:txBody>
      </p:sp>
      <p:sp>
        <p:nvSpPr>
          <p:cNvPr id="36" name="Прямоугольник 35"/>
          <p:cNvSpPr/>
          <p:nvPr/>
        </p:nvSpPr>
        <p:spPr bwMode="invGray">
          <a:xfrm>
            <a:off x="9044481" y="-2001"/>
            <a:ext cx="27432" cy="621792"/>
          </a:xfrm>
          <a:prstGeom prst="rect">
            <a:avLst/>
          </a:prstGeom>
          <a:solidFill>
            <a:srgbClr val="FFFFFF">
              <a:alpha val="65098"/>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prstClr val="white"/>
              </a:solidFill>
            </a:endParaRPr>
          </a:p>
        </p:txBody>
      </p:sp>
      <p:sp>
        <p:nvSpPr>
          <p:cNvPr id="37" name="Прямоугольник 36"/>
          <p:cNvSpPr/>
          <p:nvPr/>
        </p:nvSpPr>
        <p:spPr bwMode="invGray">
          <a:xfrm>
            <a:off x="9025428" y="-2001"/>
            <a:ext cx="9144" cy="621792"/>
          </a:xfrm>
          <a:prstGeom prst="rect">
            <a:avLst/>
          </a:prstGeom>
          <a:solidFill>
            <a:srgbClr val="FFFFFF">
              <a:alpha val="6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38" name="Прямоугольник 37"/>
          <p:cNvSpPr/>
          <p:nvPr/>
        </p:nvSpPr>
        <p:spPr bwMode="invGray">
          <a:xfrm>
            <a:off x="8975423" y="-2001"/>
            <a:ext cx="27432" cy="621792"/>
          </a:xfrm>
          <a:prstGeom prst="rect">
            <a:avLst/>
          </a:prstGeom>
          <a:solidFill>
            <a:srgbClr val="FFFFFF">
              <a:alpha val="4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39" name="Прямоугольник 38"/>
          <p:cNvSpPr/>
          <p:nvPr/>
        </p:nvSpPr>
        <p:spPr bwMode="invGray">
          <a:xfrm>
            <a:off x="8915677" y="380"/>
            <a:ext cx="54864" cy="585216"/>
          </a:xfrm>
          <a:prstGeom prst="rect">
            <a:avLst/>
          </a:prstGeom>
          <a:solidFill>
            <a:srgbClr val="FFFFFF">
              <a:alpha val="2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40" name="Прямоугольник 39"/>
          <p:cNvSpPr/>
          <p:nvPr/>
        </p:nvSpPr>
        <p:spPr bwMode="invGray">
          <a:xfrm>
            <a:off x="8873475" y="380"/>
            <a:ext cx="9144" cy="585216"/>
          </a:xfrm>
          <a:prstGeom prst="rect">
            <a:avLst/>
          </a:prstGeom>
          <a:solidFill>
            <a:srgbClr val="FFFFFF">
              <a:alpha val="30196"/>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prstClr val="white"/>
              </a:solidFill>
            </a:endParaRPr>
          </a:p>
        </p:txBody>
      </p:sp>
      <p:sp>
        <p:nvSpPr>
          <p:cNvPr id="22" name="Заголовок 21"/>
          <p:cNvSpPr>
            <a:spLocks noGrp="1"/>
          </p:cNvSpPr>
          <p:nvPr>
            <p:ph type="title"/>
          </p:nvPr>
        </p:nvSpPr>
        <p:spPr>
          <a:xfrm>
            <a:off x="457200" y="1143000"/>
            <a:ext cx="8229600" cy="1066800"/>
          </a:xfrm>
          <a:prstGeom prst="rect">
            <a:avLst/>
          </a:prstGeom>
        </p:spPr>
        <p:txBody>
          <a:bodyPr vert="horz" anchor="ctr">
            <a:normAutofit/>
          </a:bodyPr>
          <a:lstStyle/>
          <a:p>
            <a:r>
              <a:rPr kumimoji="0" lang="ru-RU" smtClean="0"/>
              <a:t>Образец заголовка</a:t>
            </a:r>
            <a:endParaRPr kumimoji="0" lang="en-US"/>
          </a:p>
        </p:txBody>
      </p:sp>
      <p:sp>
        <p:nvSpPr>
          <p:cNvPr id="13" name="Текст 12"/>
          <p:cNvSpPr>
            <a:spLocks noGrp="1"/>
          </p:cNvSpPr>
          <p:nvPr>
            <p:ph type="body" idx="1"/>
          </p:nvPr>
        </p:nvSpPr>
        <p:spPr>
          <a:xfrm>
            <a:off x="457200" y="2249424"/>
            <a:ext cx="8229600" cy="4325112"/>
          </a:xfrm>
          <a:prstGeom prst="rect">
            <a:avLst/>
          </a:prstGeom>
        </p:spPr>
        <p:txBody>
          <a:bodyPr vert="horz">
            <a:normAutofit/>
          </a:bodyPr>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14" name="Дата 13"/>
          <p:cNvSpPr>
            <a:spLocks noGrp="1"/>
          </p:cNvSpPr>
          <p:nvPr>
            <p:ph type="dt" sz="half" idx="2"/>
          </p:nvPr>
        </p:nvSpPr>
        <p:spPr>
          <a:xfrm>
            <a:off x="6586536" y="612648"/>
            <a:ext cx="957264" cy="457200"/>
          </a:xfrm>
          <a:prstGeom prst="rect">
            <a:avLst/>
          </a:prstGeom>
        </p:spPr>
        <p:txBody>
          <a:bodyPr vert="horz"/>
          <a:lstStyle>
            <a:lvl1pPr algn="l" eaLnBrk="1" latinLnBrk="0" hangingPunct="1">
              <a:defRPr kumimoji="0" sz="800">
                <a:solidFill>
                  <a:schemeClr val="accent2"/>
                </a:solidFill>
              </a:defRPr>
            </a:lvl1pPr>
          </a:lstStyle>
          <a:p>
            <a:fld id="{5B106E36-FD25-4E2D-B0AA-010F637433A0}" type="datetimeFigureOut">
              <a:rPr lang="ru-RU" smtClean="0">
                <a:solidFill>
                  <a:srgbClr val="009DD9"/>
                </a:solidFill>
              </a:rPr>
              <a:pPr/>
              <a:t>06.08.2012</a:t>
            </a:fld>
            <a:endParaRPr lang="ru-RU">
              <a:solidFill>
                <a:srgbClr val="009DD9"/>
              </a:solidFill>
            </a:endParaRPr>
          </a:p>
        </p:txBody>
      </p:sp>
      <p:sp>
        <p:nvSpPr>
          <p:cNvPr id="3" name="Нижний колонтитул 2"/>
          <p:cNvSpPr>
            <a:spLocks noGrp="1"/>
          </p:cNvSpPr>
          <p:nvPr>
            <p:ph type="ftr" sz="quarter" idx="3"/>
          </p:nvPr>
        </p:nvSpPr>
        <p:spPr>
          <a:xfrm>
            <a:off x="5257800" y="612648"/>
            <a:ext cx="1325880" cy="457200"/>
          </a:xfrm>
          <a:prstGeom prst="rect">
            <a:avLst/>
          </a:prstGeom>
        </p:spPr>
        <p:txBody>
          <a:bodyPr vert="horz"/>
          <a:lstStyle>
            <a:lvl1pPr algn="r" eaLnBrk="1" latinLnBrk="0" hangingPunct="1">
              <a:defRPr kumimoji="0" sz="800">
                <a:solidFill>
                  <a:schemeClr val="accent2"/>
                </a:solidFill>
              </a:defRPr>
            </a:lvl1pPr>
          </a:lstStyle>
          <a:p>
            <a:endParaRPr lang="ru-RU">
              <a:solidFill>
                <a:srgbClr val="009DD9"/>
              </a:solidFill>
            </a:endParaRPr>
          </a:p>
        </p:txBody>
      </p:sp>
      <p:sp>
        <p:nvSpPr>
          <p:cNvPr id="23" name="Номер слайда 22"/>
          <p:cNvSpPr>
            <a:spLocks noGrp="1"/>
          </p:cNvSpPr>
          <p:nvPr>
            <p:ph type="sldNum" sz="quarter" idx="4"/>
          </p:nvPr>
        </p:nvSpPr>
        <p:spPr>
          <a:xfrm>
            <a:off x="8174736" y="2272"/>
            <a:ext cx="762000" cy="365760"/>
          </a:xfrm>
          <a:prstGeom prst="rect">
            <a:avLst/>
          </a:prstGeom>
        </p:spPr>
        <p:txBody>
          <a:bodyPr vert="horz" anchor="b"/>
          <a:lstStyle>
            <a:lvl1pPr algn="r" eaLnBrk="1" latinLnBrk="0" hangingPunct="1">
              <a:defRPr kumimoji="0" sz="1800">
                <a:solidFill>
                  <a:srgbClr val="FFFFFF"/>
                </a:solidFill>
              </a:defRPr>
            </a:lvl1pPr>
          </a:lstStyle>
          <a:p>
            <a:fld id="{725C68B6-61C2-468F-89AB-4B9F7531AA68}" type="slidenum">
              <a:rPr lang="ru-RU" smtClean="0"/>
              <a:pPr/>
              <a:t>‹#›</a:t>
            </a:fld>
            <a:endParaRPr lang="ru-RU"/>
          </a:p>
        </p:txBody>
      </p:sp>
    </p:spTree>
    <p:extLst>
      <p:ext uri="{BB962C8B-B14F-4D97-AF65-F5344CB8AC3E}">
        <p14:creationId xmlns:p14="http://schemas.microsoft.com/office/powerpoint/2010/main" val="812390084"/>
      </p:ext>
    </p:extLst>
  </p:cSld>
  <p:clrMap bg1="lt1" tx1="dk1" bg2="lt2" tx2="dk2" accent1="accent1" accent2="accent2" accent3="accent3" accent4="accent4" accent5="accent5" accent6="accent6" hlink="hlink" folHlink="folHlink"/>
  <p:sldLayoutIdLst>
    <p:sldLayoutId id="2147483877" r:id="rId1"/>
    <p:sldLayoutId id="2147483878" r:id="rId2"/>
    <p:sldLayoutId id="2147483879" r:id="rId3"/>
    <p:sldLayoutId id="2147483880" r:id="rId4"/>
    <p:sldLayoutId id="2147483881" r:id="rId5"/>
    <p:sldLayoutId id="2147483882" r:id="rId6"/>
    <p:sldLayoutId id="2147483883" r:id="rId7"/>
    <p:sldLayoutId id="2147483884" r:id="rId8"/>
    <p:sldLayoutId id="2147483885" r:id="rId9"/>
    <p:sldLayoutId id="2147483886" r:id="rId10"/>
    <p:sldLayoutId id="2147483887" r:id="rId11"/>
  </p:sldLayoutIdLst>
  <p:transition>
    <p:newsflash/>
  </p:transition>
  <p:txStyles>
    <p:titleStyle>
      <a:lvl1pPr algn="l" rtl="0" eaLnBrk="1" latinLnBrk="0" hangingPunct="1">
        <a:spcBef>
          <a:spcPct val="0"/>
        </a:spcBef>
        <a:buNone/>
        <a:defRPr kumimoji="0" sz="4000" kern="1200">
          <a:solidFill>
            <a:schemeClr val="tx2"/>
          </a:solidFill>
          <a:latin typeface="+mj-lt"/>
          <a:ea typeface="+mj-ea"/>
          <a:cs typeface="+mj-cs"/>
        </a:defRPr>
      </a:lvl1pPr>
    </p:titleStyle>
    <p:bodyStyle>
      <a:lvl1pPr marL="365760" indent="-256032" algn="l" rtl="0" eaLnBrk="1" latinLnBrk="0" hangingPunct="1">
        <a:spcBef>
          <a:spcPts val="300"/>
        </a:spcBef>
        <a:buClr>
          <a:schemeClr val="accent3"/>
        </a:buClr>
        <a:buFont typeface="Georgia"/>
        <a:buChar char="•"/>
        <a:defRPr kumimoji="0" sz="2800" kern="1200">
          <a:solidFill>
            <a:schemeClr val="tx1"/>
          </a:solidFill>
          <a:latin typeface="+mn-lt"/>
          <a:ea typeface="+mn-ea"/>
          <a:cs typeface="+mn-cs"/>
        </a:defRPr>
      </a:lvl1pPr>
      <a:lvl2pPr marL="658368" indent="-246888" algn="l" rtl="0" eaLnBrk="1" latinLnBrk="0" hangingPunct="1">
        <a:spcBef>
          <a:spcPts val="300"/>
        </a:spcBef>
        <a:buClr>
          <a:schemeClr val="accent2"/>
        </a:buClr>
        <a:buFont typeface="Georgia"/>
        <a:buChar char="▫"/>
        <a:defRPr kumimoji="0" sz="2600" kern="1200">
          <a:solidFill>
            <a:schemeClr val="accent2"/>
          </a:solidFill>
          <a:latin typeface="+mn-lt"/>
          <a:ea typeface="+mn-ea"/>
          <a:cs typeface="+mn-cs"/>
        </a:defRPr>
      </a:lvl2pPr>
      <a:lvl3pPr marL="923544" indent="-219456" algn="l" rtl="0" eaLnBrk="1" latinLnBrk="0" hangingPunct="1">
        <a:spcBef>
          <a:spcPts val="300"/>
        </a:spcBef>
        <a:buClr>
          <a:schemeClr val="accent1"/>
        </a:buClr>
        <a:buFont typeface="Wingdings 2"/>
        <a:buChar char=""/>
        <a:defRPr kumimoji="0" sz="2400" kern="1200">
          <a:solidFill>
            <a:schemeClr val="accent1"/>
          </a:solidFill>
          <a:latin typeface="+mn-lt"/>
          <a:ea typeface="+mn-ea"/>
          <a:cs typeface="+mn-cs"/>
        </a:defRPr>
      </a:lvl3pPr>
      <a:lvl4pPr marL="1179576" indent="-201168" algn="l" rtl="0" eaLnBrk="1" latinLnBrk="0" hangingPunct="1">
        <a:spcBef>
          <a:spcPts val="300"/>
        </a:spcBef>
        <a:buClr>
          <a:schemeClr val="accent1"/>
        </a:buClr>
        <a:buFont typeface="Wingdings 2"/>
        <a:buChar char=""/>
        <a:defRPr kumimoji="0" sz="2200" kern="1200">
          <a:solidFill>
            <a:schemeClr val="accent1"/>
          </a:solidFill>
          <a:latin typeface="+mn-lt"/>
          <a:ea typeface="+mn-ea"/>
          <a:cs typeface="+mn-cs"/>
        </a:defRPr>
      </a:lvl4pPr>
      <a:lvl5pPr marL="1389888" indent="-182880" algn="l" rtl="0" eaLnBrk="1" latinLnBrk="0" hangingPunct="1">
        <a:spcBef>
          <a:spcPts val="300"/>
        </a:spcBef>
        <a:buClr>
          <a:schemeClr val="accent3"/>
        </a:buClr>
        <a:buFont typeface="Georgia"/>
        <a:buChar char="▫"/>
        <a:defRPr kumimoji="0" sz="2000" kern="1200">
          <a:solidFill>
            <a:schemeClr val="accent3"/>
          </a:solidFill>
          <a:latin typeface="+mn-lt"/>
          <a:ea typeface="+mn-ea"/>
          <a:cs typeface="+mn-cs"/>
        </a:defRPr>
      </a:lvl5pPr>
      <a:lvl6pPr marL="1609344" indent="-182880" algn="l" rtl="0" eaLnBrk="1" latinLnBrk="0" hangingPunct="1">
        <a:spcBef>
          <a:spcPts val="300"/>
        </a:spcBef>
        <a:buClr>
          <a:schemeClr val="accent3"/>
        </a:buClr>
        <a:buFont typeface="Georgia"/>
        <a:buChar char="▫"/>
        <a:defRPr kumimoji="0" sz="1800" kern="1200">
          <a:solidFill>
            <a:schemeClr val="accent3"/>
          </a:solidFill>
          <a:latin typeface="+mn-lt"/>
          <a:ea typeface="+mn-ea"/>
          <a:cs typeface="+mn-cs"/>
        </a:defRPr>
      </a:lvl6pPr>
      <a:lvl7pPr marL="1828800" indent="-182880" algn="l" rtl="0" eaLnBrk="1" latinLnBrk="0" hangingPunct="1">
        <a:spcBef>
          <a:spcPts val="300"/>
        </a:spcBef>
        <a:buClr>
          <a:schemeClr val="accent3"/>
        </a:buClr>
        <a:buFont typeface="Georgia"/>
        <a:buChar char="▫"/>
        <a:defRPr kumimoji="0" sz="1600" kern="1200">
          <a:solidFill>
            <a:schemeClr val="accent3"/>
          </a:solidFill>
          <a:latin typeface="+mn-lt"/>
          <a:ea typeface="+mn-ea"/>
          <a:cs typeface="+mn-cs"/>
        </a:defRPr>
      </a:lvl7pPr>
      <a:lvl8pPr marL="2029968" indent="-182880" algn="l" rtl="0" eaLnBrk="1" latinLnBrk="0" hangingPunct="1">
        <a:spcBef>
          <a:spcPts val="300"/>
        </a:spcBef>
        <a:buClr>
          <a:schemeClr val="accent3"/>
        </a:buClr>
        <a:buFont typeface="Georgia"/>
        <a:buChar char="◦"/>
        <a:defRPr kumimoji="0" sz="1500" kern="1200">
          <a:solidFill>
            <a:schemeClr val="accent3"/>
          </a:solidFill>
          <a:latin typeface="+mn-lt"/>
          <a:ea typeface="+mn-ea"/>
          <a:cs typeface="+mn-cs"/>
        </a:defRPr>
      </a:lvl8pPr>
      <a:lvl9pPr marL="2240280" indent="-182880" algn="l" rtl="0" eaLnBrk="1" latinLnBrk="0" hangingPunct="1">
        <a:spcBef>
          <a:spcPts val="300"/>
        </a:spcBef>
        <a:buClr>
          <a:schemeClr val="accent3"/>
        </a:buClr>
        <a:buFont typeface="Georgia"/>
        <a:buChar char="◦"/>
        <a:defRPr kumimoji="0" sz="1400" kern="1200" baseline="0">
          <a:solidFill>
            <a:schemeClr val="accent3"/>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8" name="Прямоугольник 27"/>
          <p:cNvSpPr/>
          <p:nvPr/>
        </p:nvSpPr>
        <p:spPr>
          <a:xfrm>
            <a:off x="1" y="366818"/>
            <a:ext cx="9144000" cy="84407"/>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29" name="Прямоугольник 28"/>
          <p:cNvSpPr/>
          <p:nvPr/>
        </p:nvSpPr>
        <p:spPr>
          <a:xfrm>
            <a:off x="0" y="-1"/>
            <a:ext cx="9144000" cy="310663"/>
          </a:xfrm>
          <a:prstGeom prst="rect">
            <a:avLst/>
          </a:prstGeom>
          <a:solidFill>
            <a:schemeClr val="tx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30" name="Прямоугольник 29"/>
          <p:cNvSpPr/>
          <p:nvPr/>
        </p:nvSpPr>
        <p:spPr>
          <a:xfrm>
            <a:off x="0" y="308276"/>
            <a:ext cx="9144001" cy="91441"/>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31" name="Прямоугольник 30"/>
          <p:cNvSpPr/>
          <p:nvPr/>
        </p:nvSpPr>
        <p:spPr>
          <a:xfrm flipV="1">
            <a:off x="5410182" y="360246"/>
            <a:ext cx="3733819" cy="91087"/>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32" name="Прямоугольник 31"/>
          <p:cNvSpPr/>
          <p:nvPr/>
        </p:nvSpPr>
        <p:spPr>
          <a:xfrm flipV="1">
            <a:off x="5410200" y="440112"/>
            <a:ext cx="3733801" cy="180035"/>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useBgFill="1">
        <p:nvSpPr>
          <p:cNvPr id="33" name="Скругленный прямоугольник 32"/>
          <p:cNvSpPr/>
          <p:nvPr/>
        </p:nvSpPr>
        <p:spPr bwMode="white">
          <a:xfrm>
            <a:off x="5407339" y="497504"/>
            <a:ext cx="3063240" cy="27432"/>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useBgFill="1">
        <p:nvSpPr>
          <p:cNvPr id="34" name="Скругленный прямоугольник 33"/>
          <p:cNvSpPr/>
          <p:nvPr/>
        </p:nvSpPr>
        <p:spPr bwMode="white">
          <a:xfrm>
            <a:off x="7373646" y="588943"/>
            <a:ext cx="1600200" cy="36576"/>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35" name="Прямоугольник 34"/>
          <p:cNvSpPr/>
          <p:nvPr/>
        </p:nvSpPr>
        <p:spPr bwMode="invGray">
          <a:xfrm>
            <a:off x="9084966" y="-2001"/>
            <a:ext cx="57626" cy="621792"/>
          </a:xfrm>
          <a:prstGeom prst="rect">
            <a:avLst/>
          </a:prstGeom>
          <a:solidFill>
            <a:srgbClr val="FFFFFF">
              <a:alpha val="65098"/>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prstClr val="white"/>
              </a:solidFill>
            </a:endParaRPr>
          </a:p>
        </p:txBody>
      </p:sp>
      <p:sp>
        <p:nvSpPr>
          <p:cNvPr id="36" name="Прямоугольник 35"/>
          <p:cNvSpPr/>
          <p:nvPr/>
        </p:nvSpPr>
        <p:spPr bwMode="invGray">
          <a:xfrm>
            <a:off x="9044481" y="-2001"/>
            <a:ext cx="27432" cy="621792"/>
          </a:xfrm>
          <a:prstGeom prst="rect">
            <a:avLst/>
          </a:prstGeom>
          <a:solidFill>
            <a:srgbClr val="FFFFFF">
              <a:alpha val="65098"/>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prstClr val="white"/>
              </a:solidFill>
            </a:endParaRPr>
          </a:p>
        </p:txBody>
      </p:sp>
      <p:sp>
        <p:nvSpPr>
          <p:cNvPr id="37" name="Прямоугольник 36"/>
          <p:cNvSpPr/>
          <p:nvPr/>
        </p:nvSpPr>
        <p:spPr bwMode="invGray">
          <a:xfrm>
            <a:off x="9025428" y="-2001"/>
            <a:ext cx="9144" cy="621792"/>
          </a:xfrm>
          <a:prstGeom prst="rect">
            <a:avLst/>
          </a:prstGeom>
          <a:solidFill>
            <a:srgbClr val="FFFFFF">
              <a:alpha val="6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38" name="Прямоугольник 37"/>
          <p:cNvSpPr/>
          <p:nvPr/>
        </p:nvSpPr>
        <p:spPr bwMode="invGray">
          <a:xfrm>
            <a:off x="8975423" y="-2001"/>
            <a:ext cx="27432" cy="621792"/>
          </a:xfrm>
          <a:prstGeom prst="rect">
            <a:avLst/>
          </a:prstGeom>
          <a:solidFill>
            <a:srgbClr val="FFFFFF">
              <a:alpha val="4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39" name="Прямоугольник 38"/>
          <p:cNvSpPr/>
          <p:nvPr/>
        </p:nvSpPr>
        <p:spPr bwMode="invGray">
          <a:xfrm>
            <a:off x="8915677" y="380"/>
            <a:ext cx="54864" cy="585216"/>
          </a:xfrm>
          <a:prstGeom prst="rect">
            <a:avLst/>
          </a:prstGeom>
          <a:solidFill>
            <a:srgbClr val="FFFFFF">
              <a:alpha val="2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40" name="Прямоугольник 39"/>
          <p:cNvSpPr/>
          <p:nvPr/>
        </p:nvSpPr>
        <p:spPr bwMode="invGray">
          <a:xfrm>
            <a:off x="8873475" y="380"/>
            <a:ext cx="9144" cy="585216"/>
          </a:xfrm>
          <a:prstGeom prst="rect">
            <a:avLst/>
          </a:prstGeom>
          <a:solidFill>
            <a:srgbClr val="FFFFFF">
              <a:alpha val="30196"/>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prstClr val="white"/>
              </a:solidFill>
            </a:endParaRPr>
          </a:p>
        </p:txBody>
      </p:sp>
      <p:sp>
        <p:nvSpPr>
          <p:cNvPr id="22" name="Заголовок 21"/>
          <p:cNvSpPr>
            <a:spLocks noGrp="1"/>
          </p:cNvSpPr>
          <p:nvPr>
            <p:ph type="title"/>
          </p:nvPr>
        </p:nvSpPr>
        <p:spPr>
          <a:xfrm>
            <a:off x="457200" y="1143000"/>
            <a:ext cx="8229600" cy="1066800"/>
          </a:xfrm>
          <a:prstGeom prst="rect">
            <a:avLst/>
          </a:prstGeom>
        </p:spPr>
        <p:txBody>
          <a:bodyPr vert="horz" anchor="ctr">
            <a:normAutofit/>
          </a:bodyPr>
          <a:lstStyle/>
          <a:p>
            <a:r>
              <a:rPr kumimoji="0" lang="ru-RU" smtClean="0"/>
              <a:t>Образец заголовка</a:t>
            </a:r>
            <a:endParaRPr kumimoji="0" lang="en-US"/>
          </a:p>
        </p:txBody>
      </p:sp>
      <p:sp>
        <p:nvSpPr>
          <p:cNvPr id="13" name="Текст 12"/>
          <p:cNvSpPr>
            <a:spLocks noGrp="1"/>
          </p:cNvSpPr>
          <p:nvPr>
            <p:ph type="body" idx="1"/>
          </p:nvPr>
        </p:nvSpPr>
        <p:spPr>
          <a:xfrm>
            <a:off x="457200" y="2249424"/>
            <a:ext cx="8229600" cy="4325112"/>
          </a:xfrm>
          <a:prstGeom prst="rect">
            <a:avLst/>
          </a:prstGeom>
        </p:spPr>
        <p:txBody>
          <a:bodyPr vert="horz">
            <a:normAutofit/>
          </a:bodyPr>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14" name="Дата 13"/>
          <p:cNvSpPr>
            <a:spLocks noGrp="1"/>
          </p:cNvSpPr>
          <p:nvPr>
            <p:ph type="dt" sz="half" idx="2"/>
          </p:nvPr>
        </p:nvSpPr>
        <p:spPr>
          <a:xfrm>
            <a:off x="6586536" y="612648"/>
            <a:ext cx="957264" cy="457200"/>
          </a:xfrm>
          <a:prstGeom prst="rect">
            <a:avLst/>
          </a:prstGeom>
        </p:spPr>
        <p:txBody>
          <a:bodyPr vert="horz"/>
          <a:lstStyle>
            <a:lvl1pPr algn="l" eaLnBrk="1" latinLnBrk="0" hangingPunct="1">
              <a:defRPr kumimoji="0" sz="800">
                <a:solidFill>
                  <a:schemeClr val="accent2"/>
                </a:solidFill>
              </a:defRPr>
            </a:lvl1pPr>
          </a:lstStyle>
          <a:p>
            <a:fld id="{5B106E36-FD25-4E2D-B0AA-010F637433A0}" type="datetimeFigureOut">
              <a:rPr lang="ru-RU" smtClean="0">
                <a:solidFill>
                  <a:srgbClr val="009DD9"/>
                </a:solidFill>
              </a:rPr>
              <a:pPr/>
              <a:t>06.08.2012</a:t>
            </a:fld>
            <a:endParaRPr lang="ru-RU">
              <a:solidFill>
                <a:srgbClr val="009DD9"/>
              </a:solidFill>
            </a:endParaRPr>
          </a:p>
        </p:txBody>
      </p:sp>
      <p:sp>
        <p:nvSpPr>
          <p:cNvPr id="3" name="Нижний колонтитул 2"/>
          <p:cNvSpPr>
            <a:spLocks noGrp="1"/>
          </p:cNvSpPr>
          <p:nvPr>
            <p:ph type="ftr" sz="quarter" idx="3"/>
          </p:nvPr>
        </p:nvSpPr>
        <p:spPr>
          <a:xfrm>
            <a:off x="5257800" y="612648"/>
            <a:ext cx="1325880" cy="457200"/>
          </a:xfrm>
          <a:prstGeom prst="rect">
            <a:avLst/>
          </a:prstGeom>
        </p:spPr>
        <p:txBody>
          <a:bodyPr vert="horz"/>
          <a:lstStyle>
            <a:lvl1pPr algn="r" eaLnBrk="1" latinLnBrk="0" hangingPunct="1">
              <a:defRPr kumimoji="0" sz="800">
                <a:solidFill>
                  <a:schemeClr val="accent2"/>
                </a:solidFill>
              </a:defRPr>
            </a:lvl1pPr>
          </a:lstStyle>
          <a:p>
            <a:endParaRPr lang="ru-RU">
              <a:solidFill>
                <a:srgbClr val="009DD9"/>
              </a:solidFill>
            </a:endParaRPr>
          </a:p>
        </p:txBody>
      </p:sp>
      <p:sp>
        <p:nvSpPr>
          <p:cNvPr id="23" name="Номер слайда 22"/>
          <p:cNvSpPr>
            <a:spLocks noGrp="1"/>
          </p:cNvSpPr>
          <p:nvPr>
            <p:ph type="sldNum" sz="quarter" idx="4"/>
          </p:nvPr>
        </p:nvSpPr>
        <p:spPr>
          <a:xfrm>
            <a:off x="8174736" y="2272"/>
            <a:ext cx="762000" cy="365760"/>
          </a:xfrm>
          <a:prstGeom prst="rect">
            <a:avLst/>
          </a:prstGeom>
        </p:spPr>
        <p:txBody>
          <a:bodyPr vert="horz" anchor="b"/>
          <a:lstStyle>
            <a:lvl1pPr algn="r" eaLnBrk="1" latinLnBrk="0" hangingPunct="1">
              <a:defRPr kumimoji="0" sz="1800">
                <a:solidFill>
                  <a:srgbClr val="FFFFFF"/>
                </a:solidFill>
              </a:defRPr>
            </a:lvl1pPr>
          </a:lstStyle>
          <a:p>
            <a:fld id="{725C68B6-61C2-468F-89AB-4B9F7531AA68}" type="slidenum">
              <a:rPr lang="ru-RU" smtClean="0"/>
              <a:pPr/>
              <a:t>‹#›</a:t>
            </a:fld>
            <a:endParaRPr lang="ru-RU"/>
          </a:p>
        </p:txBody>
      </p:sp>
    </p:spTree>
    <p:extLst>
      <p:ext uri="{BB962C8B-B14F-4D97-AF65-F5344CB8AC3E}">
        <p14:creationId xmlns:p14="http://schemas.microsoft.com/office/powerpoint/2010/main" val="551338358"/>
      </p:ext>
    </p:extLst>
  </p:cSld>
  <p:clrMap bg1="lt1" tx1="dk1" bg2="lt2" tx2="dk2" accent1="accent1" accent2="accent2" accent3="accent3" accent4="accent4" accent5="accent5" accent6="accent6" hlink="hlink" folHlink="folHlink"/>
  <p:sldLayoutIdLst>
    <p:sldLayoutId id="2147483889" r:id="rId1"/>
    <p:sldLayoutId id="2147483890" r:id="rId2"/>
    <p:sldLayoutId id="2147483891" r:id="rId3"/>
    <p:sldLayoutId id="2147483892" r:id="rId4"/>
    <p:sldLayoutId id="2147483893" r:id="rId5"/>
    <p:sldLayoutId id="2147483894" r:id="rId6"/>
    <p:sldLayoutId id="2147483895" r:id="rId7"/>
    <p:sldLayoutId id="2147483896" r:id="rId8"/>
    <p:sldLayoutId id="2147483897" r:id="rId9"/>
    <p:sldLayoutId id="2147483898" r:id="rId10"/>
    <p:sldLayoutId id="2147483899" r:id="rId11"/>
  </p:sldLayoutIdLst>
  <p:transition>
    <p:newsflash/>
  </p:transition>
  <p:txStyles>
    <p:titleStyle>
      <a:lvl1pPr algn="l" rtl="0" eaLnBrk="1" latinLnBrk="0" hangingPunct="1">
        <a:spcBef>
          <a:spcPct val="0"/>
        </a:spcBef>
        <a:buNone/>
        <a:defRPr kumimoji="0" sz="4000" kern="1200">
          <a:solidFill>
            <a:schemeClr val="tx2"/>
          </a:solidFill>
          <a:latin typeface="+mj-lt"/>
          <a:ea typeface="+mj-ea"/>
          <a:cs typeface="+mj-cs"/>
        </a:defRPr>
      </a:lvl1pPr>
    </p:titleStyle>
    <p:bodyStyle>
      <a:lvl1pPr marL="365760" indent="-256032" algn="l" rtl="0" eaLnBrk="1" latinLnBrk="0" hangingPunct="1">
        <a:spcBef>
          <a:spcPts val="300"/>
        </a:spcBef>
        <a:buClr>
          <a:schemeClr val="accent3"/>
        </a:buClr>
        <a:buFont typeface="Georgia"/>
        <a:buChar char="•"/>
        <a:defRPr kumimoji="0" sz="2800" kern="1200">
          <a:solidFill>
            <a:schemeClr val="tx1"/>
          </a:solidFill>
          <a:latin typeface="+mn-lt"/>
          <a:ea typeface="+mn-ea"/>
          <a:cs typeface="+mn-cs"/>
        </a:defRPr>
      </a:lvl1pPr>
      <a:lvl2pPr marL="658368" indent="-246888" algn="l" rtl="0" eaLnBrk="1" latinLnBrk="0" hangingPunct="1">
        <a:spcBef>
          <a:spcPts val="300"/>
        </a:spcBef>
        <a:buClr>
          <a:schemeClr val="accent2"/>
        </a:buClr>
        <a:buFont typeface="Georgia"/>
        <a:buChar char="▫"/>
        <a:defRPr kumimoji="0" sz="2600" kern="1200">
          <a:solidFill>
            <a:schemeClr val="accent2"/>
          </a:solidFill>
          <a:latin typeface="+mn-lt"/>
          <a:ea typeface="+mn-ea"/>
          <a:cs typeface="+mn-cs"/>
        </a:defRPr>
      </a:lvl2pPr>
      <a:lvl3pPr marL="923544" indent="-219456" algn="l" rtl="0" eaLnBrk="1" latinLnBrk="0" hangingPunct="1">
        <a:spcBef>
          <a:spcPts val="300"/>
        </a:spcBef>
        <a:buClr>
          <a:schemeClr val="accent1"/>
        </a:buClr>
        <a:buFont typeface="Wingdings 2"/>
        <a:buChar char=""/>
        <a:defRPr kumimoji="0" sz="2400" kern="1200">
          <a:solidFill>
            <a:schemeClr val="accent1"/>
          </a:solidFill>
          <a:latin typeface="+mn-lt"/>
          <a:ea typeface="+mn-ea"/>
          <a:cs typeface="+mn-cs"/>
        </a:defRPr>
      </a:lvl3pPr>
      <a:lvl4pPr marL="1179576" indent="-201168" algn="l" rtl="0" eaLnBrk="1" latinLnBrk="0" hangingPunct="1">
        <a:spcBef>
          <a:spcPts val="300"/>
        </a:spcBef>
        <a:buClr>
          <a:schemeClr val="accent1"/>
        </a:buClr>
        <a:buFont typeface="Wingdings 2"/>
        <a:buChar char=""/>
        <a:defRPr kumimoji="0" sz="2200" kern="1200">
          <a:solidFill>
            <a:schemeClr val="accent1"/>
          </a:solidFill>
          <a:latin typeface="+mn-lt"/>
          <a:ea typeface="+mn-ea"/>
          <a:cs typeface="+mn-cs"/>
        </a:defRPr>
      </a:lvl4pPr>
      <a:lvl5pPr marL="1389888" indent="-182880" algn="l" rtl="0" eaLnBrk="1" latinLnBrk="0" hangingPunct="1">
        <a:spcBef>
          <a:spcPts val="300"/>
        </a:spcBef>
        <a:buClr>
          <a:schemeClr val="accent3"/>
        </a:buClr>
        <a:buFont typeface="Georgia"/>
        <a:buChar char="▫"/>
        <a:defRPr kumimoji="0" sz="2000" kern="1200">
          <a:solidFill>
            <a:schemeClr val="accent3"/>
          </a:solidFill>
          <a:latin typeface="+mn-lt"/>
          <a:ea typeface="+mn-ea"/>
          <a:cs typeface="+mn-cs"/>
        </a:defRPr>
      </a:lvl5pPr>
      <a:lvl6pPr marL="1609344" indent="-182880" algn="l" rtl="0" eaLnBrk="1" latinLnBrk="0" hangingPunct="1">
        <a:spcBef>
          <a:spcPts val="300"/>
        </a:spcBef>
        <a:buClr>
          <a:schemeClr val="accent3"/>
        </a:buClr>
        <a:buFont typeface="Georgia"/>
        <a:buChar char="▫"/>
        <a:defRPr kumimoji="0" sz="1800" kern="1200">
          <a:solidFill>
            <a:schemeClr val="accent3"/>
          </a:solidFill>
          <a:latin typeface="+mn-lt"/>
          <a:ea typeface="+mn-ea"/>
          <a:cs typeface="+mn-cs"/>
        </a:defRPr>
      </a:lvl6pPr>
      <a:lvl7pPr marL="1828800" indent="-182880" algn="l" rtl="0" eaLnBrk="1" latinLnBrk="0" hangingPunct="1">
        <a:spcBef>
          <a:spcPts val="300"/>
        </a:spcBef>
        <a:buClr>
          <a:schemeClr val="accent3"/>
        </a:buClr>
        <a:buFont typeface="Georgia"/>
        <a:buChar char="▫"/>
        <a:defRPr kumimoji="0" sz="1600" kern="1200">
          <a:solidFill>
            <a:schemeClr val="accent3"/>
          </a:solidFill>
          <a:latin typeface="+mn-lt"/>
          <a:ea typeface="+mn-ea"/>
          <a:cs typeface="+mn-cs"/>
        </a:defRPr>
      </a:lvl7pPr>
      <a:lvl8pPr marL="2029968" indent="-182880" algn="l" rtl="0" eaLnBrk="1" latinLnBrk="0" hangingPunct="1">
        <a:spcBef>
          <a:spcPts val="300"/>
        </a:spcBef>
        <a:buClr>
          <a:schemeClr val="accent3"/>
        </a:buClr>
        <a:buFont typeface="Georgia"/>
        <a:buChar char="◦"/>
        <a:defRPr kumimoji="0" sz="1500" kern="1200">
          <a:solidFill>
            <a:schemeClr val="accent3"/>
          </a:solidFill>
          <a:latin typeface="+mn-lt"/>
          <a:ea typeface="+mn-ea"/>
          <a:cs typeface="+mn-cs"/>
        </a:defRPr>
      </a:lvl8pPr>
      <a:lvl9pPr marL="2240280" indent="-182880" algn="l" rtl="0" eaLnBrk="1" latinLnBrk="0" hangingPunct="1">
        <a:spcBef>
          <a:spcPts val="300"/>
        </a:spcBef>
        <a:buClr>
          <a:schemeClr val="accent3"/>
        </a:buClr>
        <a:buFont typeface="Georgia"/>
        <a:buChar char="◦"/>
        <a:defRPr kumimoji="0" sz="1400" kern="1200" baseline="0">
          <a:solidFill>
            <a:schemeClr val="accent3"/>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4.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7.gif"/><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4" name="Picture 4"/>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034768" y="5377483"/>
            <a:ext cx="1705865" cy="13178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Содержимое 2"/>
          <p:cNvSpPr>
            <a:spLocks noGrp="1"/>
          </p:cNvSpPr>
          <p:nvPr>
            <p:ph idx="1"/>
          </p:nvPr>
        </p:nvSpPr>
        <p:spPr>
          <a:xfrm>
            <a:off x="52290" y="1730673"/>
            <a:ext cx="8890939" cy="4525963"/>
          </a:xfrm>
        </p:spPr>
        <p:txBody>
          <a:bodyPr>
            <a:normAutofit fontScale="92500" lnSpcReduction="10000"/>
          </a:bodyPr>
          <a:lstStyle/>
          <a:p>
            <a:pPr>
              <a:buNone/>
            </a:pPr>
            <a:r>
              <a:rPr lang="ru-RU" sz="6000" dirty="0" smtClean="0">
                <a:solidFill>
                  <a:schemeClr val="accent2">
                    <a:lumMod val="50000"/>
                  </a:schemeClr>
                </a:solidFill>
                <a:latin typeface="Comic Sans MS" pitchFamily="66" charset="0"/>
              </a:rPr>
              <a:t> </a:t>
            </a:r>
            <a:r>
              <a:rPr lang="ru-RU" sz="4000" b="1" dirty="0" smtClean="0">
                <a:solidFill>
                  <a:srgbClr val="FF0000"/>
                </a:solidFill>
                <a:latin typeface="Comic Sans MS" pitchFamily="66" charset="0"/>
              </a:rPr>
              <a:t>Интеграция  земли Донских казаков и Приазовья в состав Российской империи  в </a:t>
            </a:r>
            <a:r>
              <a:rPr lang="en-US" sz="4000" b="1" dirty="0" smtClean="0">
                <a:solidFill>
                  <a:srgbClr val="FF0000"/>
                </a:solidFill>
                <a:latin typeface="Comic Sans MS" pitchFamily="66" charset="0"/>
              </a:rPr>
              <a:t>XVIII</a:t>
            </a:r>
            <a:r>
              <a:rPr lang="ru-RU" sz="4000" b="1" dirty="0" smtClean="0">
                <a:solidFill>
                  <a:srgbClr val="FF0000"/>
                </a:solidFill>
                <a:latin typeface="Comic Sans MS" pitchFamily="66" charset="0"/>
              </a:rPr>
              <a:t>- первой половине Х</a:t>
            </a:r>
            <a:r>
              <a:rPr lang="en-US" sz="4000" b="1" dirty="0" smtClean="0">
                <a:solidFill>
                  <a:srgbClr val="FF0000"/>
                </a:solidFill>
                <a:latin typeface="Comic Sans MS" pitchFamily="66" charset="0"/>
              </a:rPr>
              <a:t>I</a:t>
            </a:r>
            <a:r>
              <a:rPr lang="ru-RU" sz="4000" b="1" dirty="0" smtClean="0">
                <a:solidFill>
                  <a:srgbClr val="FF0000"/>
                </a:solidFill>
                <a:latin typeface="Comic Sans MS" pitchFamily="66" charset="0"/>
              </a:rPr>
              <a:t>Х в.в. Превращение казачества в военно-служилое, корпоративное </a:t>
            </a:r>
            <a:r>
              <a:rPr lang="ru-RU" sz="4000" b="1" dirty="0" err="1" smtClean="0">
                <a:solidFill>
                  <a:srgbClr val="FF0000"/>
                </a:solidFill>
                <a:latin typeface="Comic Sans MS" pitchFamily="66" charset="0"/>
              </a:rPr>
              <a:t>квазисословие</a:t>
            </a:r>
            <a:r>
              <a:rPr lang="ru-RU" sz="4000" b="1" dirty="0" smtClean="0">
                <a:solidFill>
                  <a:srgbClr val="FF0000"/>
                </a:solidFill>
                <a:latin typeface="Comic Sans MS" pitchFamily="66" charset="0"/>
              </a:rPr>
              <a:t>.</a:t>
            </a:r>
            <a:endParaRPr lang="ru-RU" sz="4000" dirty="0" smtClean="0">
              <a:solidFill>
                <a:srgbClr val="FF0000"/>
              </a:solidFill>
              <a:latin typeface="Comic Sans MS" pitchFamily="66" charset="0"/>
            </a:endParaRPr>
          </a:p>
          <a:p>
            <a:pPr>
              <a:buNone/>
            </a:pPr>
            <a:r>
              <a:rPr lang="ru-RU" sz="4000" b="1" dirty="0" smtClean="0">
                <a:solidFill>
                  <a:srgbClr val="FF0000"/>
                </a:solidFill>
                <a:latin typeface="Comic Sans MS" pitchFamily="66" charset="0"/>
              </a:rPr>
              <a:t> </a:t>
            </a:r>
            <a:endParaRPr lang="ru-RU" sz="4000" dirty="0" smtClean="0">
              <a:solidFill>
                <a:srgbClr val="FF0000"/>
              </a:solidFill>
              <a:latin typeface="Comic Sans MS" pitchFamily="66" charset="0"/>
            </a:endParaRPr>
          </a:p>
          <a:p>
            <a:pPr>
              <a:buNone/>
            </a:pPr>
            <a:endParaRPr lang="ru-RU" sz="6000" dirty="0">
              <a:solidFill>
                <a:srgbClr val="002060"/>
              </a:solidFill>
              <a:latin typeface="Gabriola" pitchFamily="82" charset="0"/>
            </a:endParaRPr>
          </a:p>
        </p:txBody>
      </p:sp>
      <p:sp>
        <p:nvSpPr>
          <p:cNvPr id="4" name="Заголовок 1"/>
          <p:cNvSpPr txBox="1">
            <a:spLocks/>
          </p:cNvSpPr>
          <p:nvPr/>
        </p:nvSpPr>
        <p:spPr>
          <a:xfrm>
            <a:off x="-396552" y="-366154"/>
            <a:ext cx="7772400" cy="1470025"/>
          </a:xfrm>
          <a:prstGeom prst="rect">
            <a:avLst/>
          </a:prstGeom>
        </p:spPr>
        <p:txBody>
          <a:bodyPr vert="horz" lIns="91440" tIns="45720" rIns="91440" bIns="45720" rtlCol="0" anchor="ct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ru-RU" sz="7200" b="1" i="0" u="none" strike="noStrike" kern="1200" cap="none" spc="0" normalizeH="0" baseline="0" noProof="0" dirty="0" smtClean="0">
                <a:ln>
                  <a:noFill/>
                </a:ln>
                <a:solidFill>
                  <a:schemeClr val="accent1">
                    <a:lumMod val="50000"/>
                  </a:schemeClr>
                </a:solidFill>
                <a:effectLst>
                  <a:outerShdw blurRad="38100" dist="38100" dir="2700000" algn="tl">
                    <a:srgbClr val="000000">
                      <a:alpha val="43137"/>
                    </a:srgbClr>
                  </a:outerShdw>
                </a:effectLst>
                <a:uLnTx/>
                <a:uFillTx/>
                <a:latin typeface="Gabriola" pitchFamily="82" charset="0"/>
                <a:ea typeface="+mj-ea"/>
                <a:cs typeface="+mj-cs"/>
              </a:rPr>
              <a:t>Лекция  № </a:t>
            </a:r>
            <a:r>
              <a:rPr lang="en-US" sz="7200" b="1" noProof="0" dirty="0" smtClean="0">
                <a:solidFill>
                  <a:schemeClr val="accent1">
                    <a:lumMod val="50000"/>
                  </a:schemeClr>
                </a:solidFill>
                <a:effectLst>
                  <a:outerShdw blurRad="38100" dist="38100" dir="2700000" algn="tl">
                    <a:srgbClr val="000000">
                      <a:alpha val="43137"/>
                    </a:srgbClr>
                  </a:outerShdw>
                </a:effectLst>
                <a:latin typeface="Gabriola" pitchFamily="82" charset="0"/>
                <a:ea typeface="+mj-ea"/>
                <a:cs typeface="+mj-cs"/>
              </a:rPr>
              <a:t>3</a:t>
            </a:r>
            <a:endParaRPr kumimoji="0" lang="ru-RU" sz="7200" b="0" i="0" u="none" strike="noStrike" kern="1200" cap="none" spc="0" normalizeH="0" baseline="0" noProof="0" dirty="0">
              <a:ln>
                <a:noFill/>
              </a:ln>
              <a:solidFill>
                <a:schemeClr val="accent1">
                  <a:lumMod val="50000"/>
                </a:schemeClr>
              </a:solidFill>
              <a:effectLst>
                <a:outerShdw blurRad="38100" dist="38100" dir="2700000" algn="tl">
                  <a:srgbClr val="000000">
                    <a:alpha val="43137"/>
                  </a:srgbClr>
                </a:outerShdw>
              </a:effectLst>
              <a:uLnTx/>
              <a:uFillTx/>
              <a:latin typeface="Gabriola" pitchFamily="82" charset="0"/>
              <a:ea typeface="+mj-ea"/>
              <a:cs typeface="+mj-cs"/>
            </a:endParaRPr>
          </a:p>
        </p:txBody>
      </p:sp>
      <p:pic>
        <p:nvPicPr>
          <p:cNvPr id="5122"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236296" y="4221088"/>
            <a:ext cx="1539477" cy="11546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3" name="Picture 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300192" y="4872260"/>
            <a:ext cx="1342496" cy="10068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newsflash/>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Rectangle 1"/>
          <p:cNvSpPr>
            <a:spLocks noChangeArrowheads="1"/>
          </p:cNvSpPr>
          <p:nvPr/>
        </p:nvSpPr>
        <p:spPr bwMode="auto">
          <a:xfrm>
            <a:off x="179512" y="1130839"/>
            <a:ext cx="8964488" cy="452431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r>
              <a:rPr lang="ru-RU" dirty="0" smtClean="0"/>
              <a:t>Сооружение крепости св. Дмитрия Ростовского, в 1761-63г.г. её стратегическое значение. А.В. Суворов и его деятельность на Дону. Утверждение за Ростовом статуса уездного города в 1785г. Роль донского казачества в создании новых военно-пограничных линий и крепостей, в присоединении Кубани и </a:t>
            </a:r>
            <a:r>
              <a:rPr lang="ru-RU" dirty="0" err="1" smtClean="0"/>
              <a:t>Причерноморья,в</a:t>
            </a:r>
            <a:r>
              <a:rPr lang="ru-RU" dirty="0" smtClean="0"/>
              <a:t> продвижении на Кавказ.</a:t>
            </a:r>
          </a:p>
          <a:p>
            <a:r>
              <a:rPr lang="ru-RU" dirty="0" smtClean="0"/>
              <a:t>Усиление крепостнического гнета в России, постепенное распространение крепостнических отношений на Дону. Развитие земледелия и скотоводства, торговли в ходе колонизации края. Появление промыслов, </a:t>
            </a:r>
            <a:r>
              <a:rPr lang="ru-RU" dirty="0" err="1" smtClean="0"/>
              <a:t>цехови</a:t>
            </a:r>
            <a:r>
              <a:rPr lang="ru-RU" dirty="0" smtClean="0"/>
              <a:t>  мелких мануфактур в конце XVIII века.</a:t>
            </a:r>
          </a:p>
          <a:p>
            <a:r>
              <a:rPr lang="ru-RU" dirty="0" smtClean="0"/>
              <a:t>Олигархическое правление наказных атаманов и Канцелярии войсковых дел старшин. Атаманы Д. и С. Ефремовы. Сепаратистские тенденции и «</a:t>
            </a:r>
            <a:r>
              <a:rPr lang="ru-RU" dirty="0" err="1" smtClean="0"/>
              <a:t>Ефремовский</a:t>
            </a:r>
            <a:r>
              <a:rPr lang="ru-RU" dirty="0" smtClean="0"/>
              <a:t> бунт» 1772г. Крестьянская война под предводительством Е. Пугачева (1773-1775г.г.), участие в ней донских крестьян и казаков. Ликвидация Запорожского и Волжского казачьих войск, окончательное упразднение прав Войскового Круга на Дону. Административные реформы    Г.А. Потемкина и  усиление бюрократизма в управлении к концу XVIII в.</a:t>
            </a:r>
            <a:endParaRPr lang="ru-RU" dirty="0"/>
          </a:p>
        </p:txBody>
      </p:sp>
    </p:spTree>
  </p:cSld>
  <p:clrMapOvr>
    <a:masterClrMapping/>
  </p:clrMapOvr>
  <p:transition>
    <p:newsflash/>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0" y="6165304"/>
            <a:ext cx="8964488" cy="553248"/>
          </a:xfrm>
        </p:spPr>
        <p:txBody>
          <a:bodyPr>
            <a:normAutofit/>
          </a:bodyPr>
          <a:lstStyle/>
          <a:p>
            <a:pPr>
              <a:buNone/>
            </a:pPr>
            <a:r>
              <a:rPr lang="ru-RU" dirty="0" smtClean="0"/>
              <a:t>Фрагмент крепости св. Дмитрия Ростовского</a:t>
            </a:r>
            <a:endParaRPr lang="ru-RU" dirty="0"/>
          </a:p>
        </p:txBody>
      </p:sp>
      <p:pic>
        <p:nvPicPr>
          <p:cNvPr id="4" name="Рисунок 3" descr="P1010052.jpg"/>
          <p:cNvPicPr>
            <a:picLocks noChangeAspect="1"/>
          </p:cNvPicPr>
          <p:nvPr/>
        </p:nvPicPr>
        <p:blipFill>
          <a:blip r:embed="rId2" cstate="print"/>
          <a:stretch>
            <a:fillRect/>
          </a:stretch>
        </p:blipFill>
        <p:spPr>
          <a:xfrm>
            <a:off x="0" y="188640"/>
            <a:ext cx="9144000" cy="5904656"/>
          </a:xfrm>
          <a:prstGeom prst="rect">
            <a:avLst/>
          </a:prstGeom>
        </p:spPr>
      </p:pic>
    </p:spTree>
  </p:cSld>
  <p:clrMapOvr>
    <a:masterClrMapping/>
  </p:clrMapOvr>
  <p:transition>
    <p:newsflash/>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Содержимое 3" descr="krest_voiyna_pugacheva.jpg"/>
          <p:cNvPicPr>
            <a:picLocks noGrp="1" noChangeAspect="1"/>
          </p:cNvPicPr>
          <p:nvPr>
            <p:ph idx="1"/>
          </p:nvPr>
        </p:nvPicPr>
        <p:blipFill>
          <a:blip r:embed="rId2" cstate="print"/>
          <a:stretch>
            <a:fillRect/>
          </a:stretch>
        </p:blipFill>
        <p:spPr>
          <a:xfrm>
            <a:off x="0" y="-1"/>
            <a:ext cx="9144000" cy="6920441"/>
          </a:xfrm>
        </p:spPr>
      </p:pic>
      <p:sp>
        <p:nvSpPr>
          <p:cNvPr id="2" name="Заголовок 1"/>
          <p:cNvSpPr>
            <a:spLocks noGrp="1"/>
          </p:cNvSpPr>
          <p:nvPr>
            <p:ph type="title"/>
          </p:nvPr>
        </p:nvSpPr>
        <p:spPr/>
        <p:txBody>
          <a:bodyPr/>
          <a:lstStyle/>
          <a:p>
            <a:endParaRPr lang="ru-RU"/>
          </a:p>
        </p:txBody>
      </p:sp>
    </p:spTree>
  </p:cSld>
  <p:clrMapOvr>
    <a:masterClrMapping/>
  </p:clrMapOvr>
  <p:transition>
    <p:newsflash/>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Rectangle 1"/>
          <p:cNvSpPr>
            <a:spLocks noChangeArrowheads="1"/>
          </p:cNvSpPr>
          <p:nvPr/>
        </p:nvSpPr>
        <p:spPr bwMode="auto">
          <a:xfrm>
            <a:off x="323528" y="964178"/>
            <a:ext cx="8388424" cy="507831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r>
              <a:rPr lang="ru-RU" dirty="0" smtClean="0"/>
              <a:t>Завершение межевания донских земель и установление границ Войска Донского. Распространение имперского права и  принципов губернского правления с учетом специфики военизированного уклада жизни казачества.</a:t>
            </a:r>
          </a:p>
          <a:p>
            <a:r>
              <a:rPr lang="ru-RU" dirty="0" smtClean="0"/>
              <a:t>«Есаульский бунт» 1792-1794г.г., выступление донского казачества против жесткой регламентации и нарушения традиционных условий службы. Уступки имперского правительства казачьей войсковой старшине. Закрепление за казачеством прав владения донскими землями «Жалованной грамотой» 1793г. Распространение норм крепостного права на Дону, закрепление донских крестьян за казачьей старшиной с 1796г..</a:t>
            </a:r>
          </a:p>
          <a:p>
            <a:r>
              <a:rPr lang="ru-RU" dirty="0" smtClean="0"/>
              <a:t>Уравнение чинов Войска Донского с армейскими чинами российской армии с 1798г.,  процесс превращения войсковой старшины в служилое дворянство. Углубление социального сословного неравенства в среде казачества на рубеже веков. Утверждение феодальной социальной структуры населения на Дону. Социальный протест против самодержавия и крепостничества казаков –демократов братьев П. и Е. Грузиновых.</a:t>
            </a:r>
          </a:p>
          <a:p>
            <a:r>
              <a:rPr lang="ru-RU" dirty="0" smtClean="0"/>
              <a:t>Условия службы казаков, окончательное утверждение на Дону к концу XVIII в.   феодального принципа пользования землей за службу.</a:t>
            </a:r>
            <a:endParaRPr lang="ru-RU" dirty="0"/>
          </a:p>
        </p:txBody>
      </p:sp>
    </p:spTree>
  </p:cSld>
  <p:clrMapOvr>
    <a:masterClrMapping/>
  </p:clrMapOvr>
  <p:transition>
    <p:newsflash/>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Rectangle 1"/>
          <p:cNvSpPr>
            <a:spLocks noChangeArrowheads="1"/>
          </p:cNvSpPr>
          <p:nvPr/>
        </p:nvSpPr>
        <p:spPr bwMode="auto">
          <a:xfrm>
            <a:off x="323528" y="1844824"/>
            <a:ext cx="8388424" cy="230832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r>
              <a:rPr lang="ru-RU" dirty="0" smtClean="0"/>
              <a:t>Участие Войска Донского в войнах Российской империи XVIII в., реализация имперской политики на </a:t>
            </a:r>
            <a:r>
              <a:rPr lang="ru-RU" dirty="0" err="1" smtClean="0"/>
              <a:t>Юго-Востоке</a:t>
            </a:r>
            <a:r>
              <a:rPr lang="ru-RU" dirty="0" smtClean="0"/>
              <a:t>. Высокие боевые качества иррегулярной казачьей конницы. Походные атаманы И.М. Краснощеков и Д.Е. Ефремов. Донские казаки в героическом походе А.В. Суворова через Альпы. Отечественная война 1812 года и участие в ней донских казаков. Легендарный «вихрь-атаман»  М.И. Платов и </a:t>
            </a:r>
            <a:r>
              <a:rPr lang="ru-RU" dirty="0" err="1" smtClean="0"/>
              <a:t>казаки-платовцы</a:t>
            </a:r>
            <a:r>
              <a:rPr lang="ru-RU" dirty="0" smtClean="0"/>
              <a:t>. Казаки в заграничных походах русской армии 1813-1814г.г. Европейцы  о донских казаках.</a:t>
            </a:r>
            <a:endParaRPr lang="ru-RU" dirty="0"/>
          </a:p>
        </p:txBody>
      </p:sp>
    </p:spTree>
  </p:cSld>
  <p:clrMapOvr>
    <a:masterClrMapping/>
  </p:clrMapOvr>
  <p:transition>
    <p:newsflash/>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Содержимое 3" descr="080804144414.jpg"/>
          <p:cNvPicPr>
            <a:picLocks noGrp="1" noChangeAspect="1"/>
          </p:cNvPicPr>
          <p:nvPr>
            <p:ph idx="1"/>
          </p:nvPr>
        </p:nvPicPr>
        <p:blipFill>
          <a:blip r:embed="rId2" cstate="print"/>
          <a:stretch>
            <a:fillRect/>
          </a:stretch>
        </p:blipFill>
        <p:spPr>
          <a:xfrm>
            <a:off x="2267744" y="0"/>
            <a:ext cx="6876256" cy="6885130"/>
          </a:xfrm>
          <a:prstGeom prst="rect">
            <a:avLst/>
          </a:prstGeom>
          <a:ln>
            <a:noFill/>
          </a:ln>
          <a:effectLst>
            <a:softEdge rad="112500"/>
          </a:effectLst>
        </p:spPr>
      </p:pic>
      <p:sp>
        <p:nvSpPr>
          <p:cNvPr id="2" name="Заголовок 1"/>
          <p:cNvSpPr>
            <a:spLocks noGrp="1"/>
          </p:cNvSpPr>
          <p:nvPr>
            <p:ph type="title"/>
          </p:nvPr>
        </p:nvSpPr>
        <p:spPr>
          <a:xfrm>
            <a:off x="0" y="476672"/>
            <a:ext cx="8291264" cy="341784"/>
          </a:xfrm>
        </p:spPr>
        <p:txBody>
          <a:bodyPr>
            <a:normAutofit fontScale="90000"/>
          </a:bodyPr>
          <a:lstStyle/>
          <a:p>
            <a:r>
              <a:rPr lang="ru-RU" dirty="0" smtClean="0"/>
              <a:t>Ф.И. Краснощеков</a:t>
            </a:r>
            <a:endParaRPr lang="ru-RU" dirty="0"/>
          </a:p>
        </p:txBody>
      </p:sp>
    </p:spTree>
    <p:extLst>
      <p:ext uri="{BB962C8B-B14F-4D97-AF65-F5344CB8AC3E}">
        <p14:creationId xmlns:p14="http://schemas.microsoft.com/office/powerpoint/2010/main" val="1771798898"/>
      </p:ext>
    </p:extLst>
  </p:cSld>
  <p:clrMapOvr>
    <a:masterClrMapping/>
  </p:clrMapOvr>
  <p:transition>
    <p:newsflash/>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796" y="4092"/>
            <a:ext cx="6275396" cy="68539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Прямоугольник 3"/>
          <p:cNvSpPr/>
          <p:nvPr/>
        </p:nvSpPr>
        <p:spPr>
          <a:xfrm>
            <a:off x="6326654" y="2060848"/>
            <a:ext cx="2843808" cy="2246769"/>
          </a:xfrm>
          <a:prstGeom prst="rect">
            <a:avLst/>
          </a:prstGeom>
        </p:spPr>
        <p:txBody>
          <a:bodyPr wrap="square">
            <a:spAutoFit/>
          </a:bodyPr>
          <a:lstStyle/>
          <a:p>
            <a:r>
              <a:rPr lang="ru-RU" sz="2800" dirty="0"/>
              <a:t>Атаман М.И. Платов - выдающийся русский полководец</a:t>
            </a:r>
          </a:p>
        </p:txBody>
      </p:sp>
    </p:spTree>
    <p:extLst>
      <p:ext uri="{BB962C8B-B14F-4D97-AF65-F5344CB8AC3E}">
        <p14:creationId xmlns:p14="http://schemas.microsoft.com/office/powerpoint/2010/main" val="1173966322"/>
      </p:ext>
    </p:extLst>
  </p:cSld>
  <p:clrMapOvr>
    <a:masterClrMapping/>
  </p:clrMapOvr>
  <p:transition>
    <p:newsflash/>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0" y="404664"/>
            <a:ext cx="8229600" cy="653008"/>
          </a:xfrm>
        </p:spPr>
        <p:txBody>
          <a:bodyPr>
            <a:normAutofit fontScale="90000"/>
          </a:bodyPr>
          <a:lstStyle/>
          <a:p>
            <a:r>
              <a:rPr lang="ru-RU" dirty="0" smtClean="0"/>
              <a:t>Переход Суворова через Альпы</a:t>
            </a:r>
            <a:endParaRPr lang="ru-RU" dirty="0"/>
          </a:p>
        </p:txBody>
      </p:sp>
      <p:pic>
        <p:nvPicPr>
          <p:cNvPr id="4" name="Содержимое 3" descr="1317352097_c171db027b68.jpg"/>
          <p:cNvPicPr>
            <a:picLocks noGrp="1" noChangeAspect="1"/>
          </p:cNvPicPr>
          <p:nvPr>
            <p:ph idx="1"/>
          </p:nvPr>
        </p:nvPicPr>
        <p:blipFill>
          <a:blip r:embed="rId2" cstate="print"/>
          <a:stretch>
            <a:fillRect/>
          </a:stretch>
        </p:blipFill>
        <p:spPr>
          <a:xfrm>
            <a:off x="0" y="1052736"/>
            <a:ext cx="9144000" cy="5805264"/>
          </a:xfrm>
          <a:prstGeom prst="rect">
            <a:avLst/>
          </a:prstGeom>
          <a:ln>
            <a:noFill/>
          </a:ln>
          <a:effectLst>
            <a:softEdge rad="112500"/>
          </a:effectLst>
        </p:spPr>
      </p:pic>
    </p:spTree>
    <p:extLst>
      <p:ext uri="{BB962C8B-B14F-4D97-AF65-F5344CB8AC3E}">
        <p14:creationId xmlns:p14="http://schemas.microsoft.com/office/powerpoint/2010/main" val="1161749594"/>
      </p:ext>
    </p:extLst>
  </p:cSld>
  <p:clrMapOvr>
    <a:masterClrMapping/>
  </p:clrMapOvr>
  <p:transition>
    <p:newsflash/>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Rectangle 1"/>
          <p:cNvSpPr>
            <a:spLocks noChangeArrowheads="1"/>
          </p:cNvSpPr>
          <p:nvPr/>
        </p:nvSpPr>
        <p:spPr bwMode="auto">
          <a:xfrm>
            <a:off x="323528" y="1518176"/>
            <a:ext cx="8388424" cy="397031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r>
              <a:rPr lang="ru-RU" dirty="0" smtClean="0"/>
              <a:t>Основание г.Новочеркасска в 1805 г. и провозглашение его новой столицей Войска Донского. Усиление роли Войсковой канцелярии и введение сыскных начальств, деление области на административно-военные округа (4-е, позднее – 7-мь к середине </a:t>
            </a:r>
            <a:r>
              <a:rPr lang="en-US" dirty="0" smtClean="0"/>
              <a:t>XIX</a:t>
            </a:r>
            <a:r>
              <a:rPr lang="ru-RU" dirty="0" smtClean="0"/>
              <a:t> века). Бюрократизация управления Войском и ужесточение регламентации  жизни рядового казачества и возрастание роли чиновников</a:t>
            </a:r>
          </a:p>
          <a:p>
            <a:r>
              <a:rPr lang="ru-RU" dirty="0" smtClean="0"/>
              <a:t>Введение Николаем 1-м указной нормы назначения наследника имперского престола-цесаревича, атаманом </a:t>
            </a:r>
            <a:r>
              <a:rPr lang="ru-RU" dirty="0" err="1" smtClean="0"/>
              <a:t>Всевеликого</a:t>
            </a:r>
            <a:r>
              <a:rPr lang="ru-RU" dirty="0" smtClean="0"/>
              <a:t> войска Донского и августейшим шефом всех казачьих Войск России с 1827г.</a:t>
            </a:r>
          </a:p>
          <a:p>
            <a:r>
              <a:rPr lang="ru-RU" dirty="0" smtClean="0"/>
              <a:t>Крепостнические отношения на Дону. Особенности развития хозяйства донских дворян и ухудшение положения крестьянства. Крестьянские волнения в 1818-1820г. </a:t>
            </a:r>
          </a:p>
          <a:p>
            <a:r>
              <a:rPr lang="ru-RU" dirty="0" smtClean="0"/>
              <a:t>. Движение дворянских революционеров-декабристов и Дон. Связи В. Сухорукова, А. Кушнарева, М. </a:t>
            </a:r>
            <a:r>
              <a:rPr lang="ru-RU" dirty="0" err="1" smtClean="0"/>
              <a:t>Кучерова</a:t>
            </a:r>
            <a:r>
              <a:rPr lang="ru-RU" dirty="0" smtClean="0"/>
              <a:t> с декабристами. </a:t>
            </a:r>
            <a:endParaRPr lang="ru-RU" dirty="0"/>
          </a:p>
        </p:txBody>
      </p:sp>
    </p:spTree>
  </p:cSld>
  <p:clrMapOvr>
    <a:masterClrMapping/>
  </p:clrMapOvr>
  <p:transition>
    <p:newsflash/>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idx="1"/>
          </p:nvPr>
        </p:nvSpPr>
        <p:spPr/>
        <p:txBody>
          <a:bodyPr/>
          <a:lstStyle/>
          <a:p>
            <a:endParaRPr lang="ru-RU"/>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3942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p:newsflash/>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p:cNvSpPr>
            <a:spLocks noGrp="1"/>
          </p:cNvSpPr>
          <p:nvPr>
            <p:ph type="title"/>
          </p:nvPr>
        </p:nvSpPr>
        <p:spPr>
          <a:xfrm>
            <a:off x="0" y="404664"/>
            <a:ext cx="9144000" cy="1512168"/>
          </a:xfrm>
        </p:spPr>
        <p:txBody>
          <a:bodyPr anchor="ctr">
            <a:normAutofit/>
          </a:bodyPr>
          <a:lstStyle/>
          <a:p>
            <a:pPr algn="ctr"/>
            <a:r>
              <a:rPr lang="ru-RU" dirty="0" smtClean="0">
                <a:latin typeface="Gabriola" pitchFamily="82" charset="0"/>
              </a:rPr>
              <a:t/>
            </a:r>
            <a:br>
              <a:rPr lang="ru-RU" dirty="0" smtClean="0">
                <a:latin typeface="Gabriola" pitchFamily="82" charset="0"/>
              </a:rPr>
            </a:br>
            <a:endParaRPr lang="ru-RU" dirty="0">
              <a:latin typeface="Gabriola" pitchFamily="82" charset="0"/>
            </a:endParaRPr>
          </a:p>
        </p:txBody>
      </p:sp>
      <p:sp>
        <p:nvSpPr>
          <p:cNvPr id="25601" name="Rectangle 1"/>
          <p:cNvSpPr>
            <a:spLocks noChangeArrowheads="1"/>
          </p:cNvSpPr>
          <p:nvPr/>
        </p:nvSpPr>
        <p:spPr bwMode="auto">
          <a:xfrm>
            <a:off x="179512" y="1052736"/>
            <a:ext cx="8712968" cy="313932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r>
              <a:rPr lang="ru-RU" dirty="0" smtClean="0"/>
              <a:t>Борьба России за выход к морю и расширение южных границ. </a:t>
            </a:r>
            <a:r>
              <a:rPr lang="en-US" dirty="0" smtClean="0"/>
              <a:t>I</a:t>
            </a:r>
            <a:r>
              <a:rPr lang="ru-RU" dirty="0" smtClean="0"/>
              <a:t> и </a:t>
            </a:r>
            <a:r>
              <a:rPr lang="en-US" dirty="0" smtClean="0"/>
              <a:t>II</a:t>
            </a:r>
            <a:r>
              <a:rPr lang="ru-RU" dirty="0" smtClean="0"/>
              <a:t>-</a:t>
            </a:r>
            <a:r>
              <a:rPr lang="ru-RU" dirty="0" err="1" smtClean="0"/>
              <a:t>й</a:t>
            </a:r>
            <a:r>
              <a:rPr lang="ru-RU" dirty="0" smtClean="0"/>
              <a:t> азовские походы Петра Первого, участие в них донских казаков во главе с Ф. Минаевым, их результаты. Начало освоения Приазовья, закладка крепостей и города Таганрог, рост населения. Наступление абсолютизма на автономные права, вольности и привилегии донского казачества. Отмена права «С  Дону выдачи нет!», сыск беглых, территориальные конфликты.</a:t>
            </a:r>
          </a:p>
          <a:p>
            <a:r>
              <a:rPr lang="ru-RU" dirty="0" smtClean="0"/>
              <a:t>Борьба за казачьи вольности и автономию. Восстание казаков под предводительством К. Булавина (1707-1708г.г.): причины и  последствия.  Истоки политики </a:t>
            </a:r>
            <a:r>
              <a:rPr lang="ru-RU" dirty="0" err="1" smtClean="0"/>
              <a:t>расказачивания</a:t>
            </a:r>
            <a:r>
              <a:rPr lang="ru-RU" dirty="0" smtClean="0"/>
              <a:t> «</a:t>
            </a:r>
            <a:r>
              <a:rPr lang="ru-RU" dirty="0" err="1" smtClean="0"/>
              <a:t>по-петровски</a:t>
            </a:r>
            <a:r>
              <a:rPr lang="ru-RU" dirty="0" smtClean="0"/>
              <a:t>». Атаман И. Некрасов и судьба </a:t>
            </a:r>
            <a:r>
              <a:rPr lang="ru-RU" dirty="0" err="1" smtClean="0"/>
              <a:t>казаков-некрасовцев</a:t>
            </a:r>
            <a:r>
              <a:rPr lang="ru-RU" dirty="0" smtClean="0"/>
              <a:t>. </a:t>
            </a:r>
          </a:p>
          <a:p>
            <a:pPr marL="0" marR="0" lvl="0" indent="0" algn="l" defTabSz="914400" rtl="0" eaLnBrk="1" fontAlgn="base" latinLnBrk="0" hangingPunct="1">
              <a:lnSpc>
                <a:spcPct val="100000"/>
              </a:lnSpc>
              <a:spcBef>
                <a:spcPct val="0"/>
              </a:spcBef>
              <a:spcAft>
                <a:spcPct val="0"/>
              </a:spcAft>
              <a:buClrTx/>
              <a:buSzTx/>
              <a:buFontTx/>
              <a:buNone/>
              <a:tabLst>
                <a:tab pos="419100" algn="l"/>
              </a:tabLst>
            </a:pPr>
            <a:endParaRPr kumimoji="0" lang="ru-RU" b="0" i="0" u="none" strike="noStrike" cap="none" normalizeH="0" baseline="0" dirty="0" smtClean="0">
              <a:ln>
                <a:noFill/>
              </a:ln>
              <a:solidFill>
                <a:schemeClr val="tx2">
                  <a:lumMod val="10000"/>
                </a:schemeClr>
              </a:solidFill>
              <a:effectLst>
                <a:outerShdw blurRad="38100" dist="38100" dir="2700000" algn="tl">
                  <a:srgbClr val="000000">
                    <a:alpha val="43137"/>
                  </a:srgbClr>
                </a:outerShdw>
              </a:effectLst>
              <a:latin typeface="Arial" pitchFamily="34" charset="0"/>
              <a:cs typeface="Arial" pitchFamily="34" charset="0"/>
            </a:endParaRPr>
          </a:p>
        </p:txBody>
      </p:sp>
    </p:spTree>
  </p:cSld>
  <p:clrMapOvr>
    <a:masterClrMapping/>
  </p:clrMapOvr>
  <p:transition>
    <p:newsflash/>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Rectangle 1"/>
          <p:cNvSpPr>
            <a:spLocks noChangeArrowheads="1"/>
          </p:cNvSpPr>
          <p:nvPr/>
        </p:nvSpPr>
        <p:spPr bwMode="auto">
          <a:xfrm>
            <a:off x="323528" y="1030670"/>
            <a:ext cx="8388424" cy="507831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r>
              <a:rPr lang="ru-RU" dirty="0" smtClean="0"/>
              <a:t>Апогей самодержавия и принятие «Положения об управлении Войском Донским» от 1835г., его последствия. Завершение превращения казачества в замкнутую корпорацию,  «сословие-народ», организованное по типу военных поселений при законодательном закреплении сословных привилегий и культурно-бытовых традиций. </a:t>
            </a:r>
          </a:p>
          <a:p>
            <a:r>
              <a:rPr lang="ru-RU" dirty="0" smtClean="0"/>
              <a:t>Консервация средневекового права пользования землей за службу. Разделение Войсковых земель на частновладельческие земли донских дворян и общественные, станичные юрты в общинном пользовании. Увеличение размера казачьего земельного пая (надела) до 30десятин. Тяготы военной службы и их влияние на развитие хозяйства рядовых казаков.</a:t>
            </a:r>
          </a:p>
          <a:p>
            <a:r>
              <a:rPr lang="ru-RU" dirty="0" smtClean="0"/>
              <a:t>Создание имперским правительством других казачьих войск, по образцу и подобию Войска Донского в 40-50-х г.г. </a:t>
            </a:r>
            <a:r>
              <a:rPr lang="en-US" dirty="0" smtClean="0"/>
              <a:t>XIX</a:t>
            </a:r>
            <a:r>
              <a:rPr lang="ru-RU" dirty="0" smtClean="0"/>
              <a:t> века, их использование в колонизационных целях.</a:t>
            </a:r>
          </a:p>
          <a:p>
            <a:r>
              <a:rPr lang="ru-RU" dirty="0" smtClean="0"/>
              <a:t>Участие донского казачества в войнах Российской империи в первой половине </a:t>
            </a:r>
            <a:r>
              <a:rPr lang="en-US" dirty="0" smtClean="0"/>
              <a:t>XIX</a:t>
            </a:r>
            <a:r>
              <a:rPr lang="ru-RU" dirty="0" smtClean="0"/>
              <a:t> века. Роль донских казаков в Кавказской войне. Героизм казаков и местного населения Дона в Крымской войне. Оборона г.Таганрога. Легендарные казачьи генералы Я.П. Бакланов и И.И. Краснов.</a:t>
            </a:r>
          </a:p>
        </p:txBody>
      </p:sp>
    </p:spTree>
  </p:cSld>
  <p:clrMapOvr>
    <a:masterClrMapping/>
  </p:clrMapOvr>
  <p:transition>
    <p:newsflash/>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descr="desant_full.jpg"/>
          <p:cNvPicPr>
            <a:picLocks noChangeAspect="1"/>
          </p:cNvPicPr>
          <p:nvPr/>
        </p:nvPicPr>
        <p:blipFill>
          <a:blip r:embed="rId2" cstate="print"/>
          <a:stretch>
            <a:fillRect/>
          </a:stretch>
        </p:blipFill>
        <p:spPr>
          <a:xfrm>
            <a:off x="0" y="686181"/>
            <a:ext cx="9144000" cy="6171820"/>
          </a:xfrm>
          <a:prstGeom prst="rect">
            <a:avLst/>
          </a:prstGeom>
        </p:spPr>
      </p:pic>
      <p:sp>
        <p:nvSpPr>
          <p:cNvPr id="2" name="Заголовок 1"/>
          <p:cNvSpPr>
            <a:spLocks noGrp="1"/>
          </p:cNvSpPr>
          <p:nvPr>
            <p:ph type="title"/>
          </p:nvPr>
        </p:nvSpPr>
        <p:spPr>
          <a:xfrm>
            <a:off x="0" y="332656"/>
            <a:ext cx="8686800" cy="341784"/>
          </a:xfrm>
        </p:spPr>
        <p:txBody>
          <a:bodyPr>
            <a:normAutofit fontScale="90000"/>
          </a:bodyPr>
          <a:lstStyle/>
          <a:p>
            <a:r>
              <a:rPr lang="ru-RU" dirty="0" smtClean="0"/>
              <a:t>Оборона Таганрога</a:t>
            </a:r>
            <a:endParaRPr lang="ru-RU" dirty="0"/>
          </a:p>
        </p:txBody>
      </p:sp>
    </p:spTree>
  </p:cSld>
  <p:clrMapOvr>
    <a:masterClrMapping/>
  </p:clrMapOvr>
  <p:transition>
    <p:newsflash/>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Содержимое 3" descr="294747-ia_p_baklanov_1809_1873_dikii_ujas_kalkaza.jpg"/>
          <p:cNvPicPr>
            <a:picLocks noGrp="1" noChangeAspect="1"/>
          </p:cNvPicPr>
          <p:nvPr>
            <p:ph idx="1"/>
          </p:nvPr>
        </p:nvPicPr>
        <p:blipFill rotWithShape="1">
          <a:blip r:embed="rId2" cstate="print"/>
          <a:srcRect t="1" b="8484"/>
          <a:stretch/>
        </p:blipFill>
        <p:spPr>
          <a:xfrm>
            <a:off x="755576" y="0"/>
            <a:ext cx="6912768" cy="6933842"/>
          </a:xfrm>
        </p:spPr>
      </p:pic>
    </p:spTree>
  </p:cSld>
  <p:clrMapOvr>
    <a:masterClrMapping/>
  </p:clrMapOvr>
  <p:transition>
    <p:newsflash/>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0" y="2636912"/>
            <a:ext cx="9144000" cy="4221088"/>
          </a:xfrm>
        </p:spPr>
        <p:txBody>
          <a:bodyPr>
            <a:normAutofit fontScale="85000" lnSpcReduction="20000"/>
          </a:bodyPr>
          <a:lstStyle/>
          <a:p>
            <a:r>
              <a:rPr lang="ru-RU" dirty="0" smtClean="0"/>
              <a:t>Империя –это верховная власть: Происходит от латинского </a:t>
            </a:r>
            <a:r>
              <a:rPr lang="ru-RU" dirty="0" err="1" smtClean="0"/>
              <a:t>imperator</a:t>
            </a:r>
            <a:r>
              <a:rPr lang="ru-RU" dirty="0" smtClean="0"/>
              <a:t>, что значило высший военный, а позднее и политический лидер; позже это слово стало обозначать территорию, исключительное право власти на которой принадлежало единственному суверену.</a:t>
            </a:r>
          </a:p>
          <a:p>
            <a:endParaRPr lang="ru-RU" dirty="0" smtClean="0"/>
          </a:p>
          <a:p>
            <a:r>
              <a:rPr lang="ru-RU" dirty="0" smtClean="0"/>
              <a:t>МЕТРОПОЛИЯ-это статус государства, имеющего колонии, по отношению к этим колониям.</a:t>
            </a:r>
          </a:p>
          <a:p>
            <a:endParaRPr lang="ru-RU" dirty="0" smtClean="0"/>
          </a:p>
          <a:p>
            <a:r>
              <a:rPr lang="ru-RU" dirty="0" smtClean="0"/>
              <a:t>Колония — это зависимая территория, находящаяся под властью иностранного государства (метрополии), без самостоятельной политической и экономической власти, управляемая на основе особого режима.</a:t>
            </a:r>
          </a:p>
          <a:p>
            <a:endParaRPr lang="ru-RU" dirty="0" smtClean="0"/>
          </a:p>
          <a:p>
            <a:r>
              <a:rPr lang="ru-RU" dirty="0" err="1" smtClean="0"/>
              <a:t>Суперэтнос</a:t>
            </a:r>
            <a:r>
              <a:rPr lang="ru-RU" dirty="0" smtClean="0"/>
              <a:t>— в </a:t>
            </a:r>
            <a:r>
              <a:rPr lang="ru-RU" dirty="0" err="1" smtClean="0"/>
              <a:t>пассионарной</a:t>
            </a:r>
            <a:r>
              <a:rPr lang="ru-RU" dirty="0" smtClean="0"/>
              <a:t> теории этногенеза, этническая система, высшее звено этнической иерархии, состоящая из нескольких этносов, возникших одновременно в одном ландшафтном регионе, взаимосвязанных экономическим, идеологическим и политическим общением, и проявляющиеся в истории как мозаичная целостность.</a:t>
            </a:r>
          </a:p>
          <a:p>
            <a:endParaRPr lang="ru-RU" dirty="0" smtClean="0"/>
          </a:p>
          <a:p>
            <a:endParaRPr lang="ru-RU" dirty="0" smtClean="0"/>
          </a:p>
          <a:p>
            <a:r>
              <a:rPr lang="ru-RU" dirty="0" smtClean="0"/>
              <a:t>ПАТЕРНАЛИЗМ-1) покровительственное отношение государства к своим гражданам, фирмы - к своим работникам, одной страны - к другой;  2) убеждение в том, что государство, правительство обязаны заботиться о гражданах, обеспечивать удовлетворение их потребностей за государственный счет, принимать на себя все заботы о благоденствии граждан.</a:t>
            </a:r>
          </a:p>
          <a:p>
            <a:endParaRPr lang="ru-RU" dirty="0" smtClean="0"/>
          </a:p>
          <a:p>
            <a:endParaRPr lang="ru-RU" dirty="0" smtClean="0"/>
          </a:p>
          <a:p>
            <a:endParaRPr lang="ru-RU" dirty="0" smtClean="0"/>
          </a:p>
          <a:p>
            <a:endParaRPr lang="ru-RU" dirty="0" smtClean="0"/>
          </a:p>
          <a:p>
            <a:endParaRPr lang="ru-RU" dirty="0"/>
          </a:p>
        </p:txBody>
      </p:sp>
      <p:sp>
        <p:nvSpPr>
          <p:cNvPr id="2" name="Заголовок 1"/>
          <p:cNvSpPr>
            <a:spLocks noGrp="1"/>
          </p:cNvSpPr>
          <p:nvPr>
            <p:ph type="title"/>
          </p:nvPr>
        </p:nvSpPr>
        <p:spPr>
          <a:xfrm>
            <a:off x="-6517232" y="-315416"/>
            <a:ext cx="8229600" cy="1066800"/>
          </a:xfrm>
        </p:spPr>
        <p:txBody>
          <a:bodyPr/>
          <a:lstStyle/>
          <a:p>
            <a:r>
              <a:rPr lang="ru-RU" dirty="0" smtClean="0"/>
              <a:t>Глоссарий</a:t>
            </a:r>
            <a:endParaRPr lang="ru-RU" dirty="0"/>
          </a:p>
        </p:txBody>
      </p:sp>
      <p:sp>
        <p:nvSpPr>
          <p:cNvPr id="4" name="Прямоугольник 3"/>
          <p:cNvSpPr/>
          <p:nvPr/>
        </p:nvSpPr>
        <p:spPr>
          <a:xfrm>
            <a:off x="251520" y="1484784"/>
            <a:ext cx="8479196" cy="584775"/>
          </a:xfrm>
          <a:prstGeom prst="rect">
            <a:avLst/>
          </a:prstGeom>
        </p:spPr>
        <p:txBody>
          <a:bodyPr wrap="square">
            <a:spAutoFit/>
          </a:bodyPr>
          <a:lstStyle/>
          <a:p>
            <a:r>
              <a:rPr lang="ru-RU" sz="1600" dirty="0"/>
              <a:t>Геополитика (от греч. </a:t>
            </a:r>
            <a:r>
              <a:rPr lang="ru-RU" sz="1600" dirty="0" err="1"/>
              <a:t>ge</a:t>
            </a:r>
            <a:r>
              <a:rPr lang="ru-RU" sz="1600" dirty="0"/>
              <a:t> - Земля и политика) - наука о географической обусловленности различных политических процессов.</a:t>
            </a:r>
          </a:p>
        </p:txBody>
      </p:sp>
      <p:sp>
        <p:nvSpPr>
          <p:cNvPr id="5" name="Прямоугольник 4"/>
          <p:cNvSpPr/>
          <p:nvPr/>
        </p:nvSpPr>
        <p:spPr>
          <a:xfrm>
            <a:off x="161764" y="548680"/>
            <a:ext cx="8568952" cy="830997"/>
          </a:xfrm>
          <a:prstGeom prst="rect">
            <a:avLst/>
          </a:prstGeom>
        </p:spPr>
        <p:txBody>
          <a:bodyPr wrap="square">
            <a:spAutoFit/>
          </a:bodyPr>
          <a:lstStyle/>
          <a:p>
            <a:r>
              <a:rPr lang="ru-RU" sz="1600" dirty="0"/>
              <a:t>Автономная </a:t>
            </a:r>
            <a:r>
              <a:rPr lang="ru-RU" sz="1600" dirty="0" smtClean="0"/>
              <a:t>Область- </a:t>
            </a:r>
            <a:r>
              <a:rPr lang="ru-RU" sz="1600" dirty="0"/>
              <a:t>одна из форм территориальной или национально-территориальной автономии в государстве, пользующаяся чаще всего более широкой самостоятельностью в своих внутренних делах по сравнению с обычной административной областью.</a:t>
            </a:r>
          </a:p>
        </p:txBody>
      </p:sp>
    </p:spTree>
  </p:cSld>
  <p:clrMapOvr>
    <a:masterClrMapping/>
  </p:clrMapOvr>
  <p:transition>
    <p:newsflash/>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Содержимое 3" descr="11_1.gif"/>
          <p:cNvPicPr>
            <a:picLocks noGrp="1" noChangeAspect="1"/>
          </p:cNvPicPr>
          <p:nvPr>
            <p:ph idx="1"/>
          </p:nvPr>
        </p:nvPicPr>
        <p:blipFill>
          <a:blip r:embed="rId2" cstate="print"/>
          <a:stretch>
            <a:fillRect/>
          </a:stretch>
        </p:blipFill>
        <p:spPr>
          <a:xfrm>
            <a:off x="1" y="0"/>
            <a:ext cx="9144000" cy="6858000"/>
          </a:xfrm>
        </p:spPr>
      </p:pic>
      <p:sp>
        <p:nvSpPr>
          <p:cNvPr id="2" name="Заголовок 1"/>
          <p:cNvSpPr>
            <a:spLocks noGrp="1"/>
          </p:cNvSpPr>
          <p:nvPr>
            <p:ph type="title"/>
          </p:nvPr>
        </p:nvSpPr>
        <p:spPr/>
        <p:txBody>
          <a:bodyPr/>
          <a:lstStyle/>
          <a:p>
            <a:endParaRPr lang="ru-RU"/>
          </a:p>
        </p:txBody>
      </p:sp>
    </p:spTree>
  </p:cSld>
  <p:clrMapOvr>
    <a:masterClrMapping/>
  </p:clrMapOvr>
  <p:transition>
    <p:newsflash/>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ъект 1"/>
          <p:cNvSpPr>
            <a:spLocks noGrp="1"/>
          </p:cNvSpPr>
          <p:nvPr>
            <p:ph idx="1"/>
          </p:nvPr>
        </p:nvSpPr>
        <p:spPr/>
        <p:txBody>
          <a:bodyPr/>
          <a:lstStyle/>
          <a:p>
            <a:endParaRPr lang="ru-RU"/>
          </a:p>
        </p:txBody>
      </p:sp>
      <p:sp>
        <p:nvSpPr>
          <p:cNvPr id="3" name="Заголовок 2"/>
          <p:cNvSpPr>
            <a:spLocks noGrp="1"/>
          </p:cNvSpPr>
          <p:nvPr>
            <p:ph type="title"/>
          </p:nvPr>
        </p:nvSpPr>
        <p:spPr/>
        <p:txBody>
          <a:bodyPr/>
          <a:lstStyle/>
          <a:p>
            <a:endParaRPr lang="ru-RU"/>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735236336"/>
      </p:ext>
    </p:extLst>
  </p:cSld>
  <p:clrMapOvr>
    <a:masterClrMapping/>
  </p:clrMapOvr>
  <p:transition>
    <p:newsflash/>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Содержимое 3" descr="0010-019-Azovskie-pokhody.jpg"/>
          <p:cNvPicPr>
            <a:picLocks noGrp="1" noChangeAspect="1"/>
          </p:cNvPicPr>
          <p:nvPr>
            <p:ph idx="1"/>
          </p:nvPr>
        </p:nvPicPr>
        <p:blipFill>
          <a:blip r:embed="rId2" cstate="print"/>
          <a:stretch>
            <a:fillRect/>
          </a:stretch>
        </p:blipFill>
        <p:spPr>
          <a:xfrm>
            <a:off x="0" y="-1"/>
            <a:ext cx="9144000" cy="6858001"/>
          </a:xfrm>
        </p:spPr>
      </p:pic>
    </p:spTree>
  </p:cSld>
  <p:clrMapOvr>
    <a:masterClrMapping/>
  </p:clrMapOvr>
  <p:transition>
    <p:newsflash/>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928" y="0"/>
            <a:ext cx="8880351"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Содержимое 2"/>
          <p:cNvSpPr>
            <a:spLocks noGrp="1"/>
          </p:cNvSpPr>
          <p:nvPr>
            <p:ph idx="1"/>
          </p:nvPr>
        </p:nvSpPr>
        <p:spPr>
          <a:xfrm>
            <a:off x="0" y="0"/>
            <a:ext cx="8229600" cy="2088232"/>
          </a:xfrm>
        </p:spPr>
        <p:txBody>
          <a:bodyPr>
            <a:normAutofit/>
          </a:bodyPr>
          <a:lstStyle/>
          <a:p>
            <a:pPr>
              <a:buNone/>
            </a:pPr>
            <a:r>
              <a:rPr lang="ru-RU" sz="3600" b="1" dirty="0" smtClean="0">
                <a:effectLst>
                  <a:outerShdw blurRad="38100" dist="38100" dir="2700000" algn="tl">
                    <a:srgbClr val="000000">
                      <a:alpha val="43137"/>
                    </a:srgbClr>
                  </a:outerShdw>
                </a:effectLst>
              </a:rPr>
              <a:t>Булавин</a:t>
            </a:r>
          </a:p>
          <a:p>
            <a:pPr>
              <a:buNone/>
            </a:pPr>
            <a:r>
              <a:rPr lang="ru-RU" sz="3600" b="1" dirty="0" smtClean="0">
                <a:effectLst>
                  <a:outerShdw blurRad="38100" dist="38100" dir="2700000" algn="tl">
                    <a:srgbClr val="000000">
                      <a:alpha val="43137"/>
                    </a:srgbClr>
                  </a:outerShdw>
                </a:effectLst>
              </a:rPr>
              <a:t> Кондрат </a:t>
            </a:r>
          </a:p>
          <a:p>
            <a:pPr>
              <a:buNone/>
            </a:pPr>
            <a:r>
              <a:rPr lang="ru-RU" sz="3600" b="1" dirty="0" smtClean="0">
                <a:effectLst>
                  <a:outerShdw blurRad="38100" dist="38100" dir="2700000" algn="tl">
                    <a:srgbClr val="000000">
                      <a:alpha val="43137"/>
                    </a:srgbClr>
                  </a:outerShdw>
                </a:effectLst>
              </a:rPr>
              <a:t>Афанасьевич </a:t>
            </a:r>
            <a:endParaRPr lang="ru-RU" sz="3600" b="1" dirty="0">
              <a:effectLst>
                <a:outerShdw blurRad="38100" dist="38100" dir="2700000" algn="tl">
                  <a:srgbClr val="000000">
                    <a:alpha val="43137"/>
                  </a:srgbClr>
                </a:outerShdw>
              </a:effectLst>
            </a:endParaRPr>
          </a:p>
        </p:txBody>
      </p:sp>
    </p:spTree>
  </p:cSld>
  <p:clrMapOvr>
    <a:masterClrMapping/>
  </p:clrMapOvr>
  <p:transition>
    <p:newsflash/>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58" name="Rectangle 3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ru-RU"/>
          </a:p>
        </p:txBody>
      </p:sp>
      <p:sp>
        <p:nvSpPr>
          <p:cNvPr id="38" name="Прямоугольник 37"/>
          <p:cNvSpPr/>
          <p:nvPr/>
        </p:nvSpPr>
        <p:spPr>
          <a:xfrm>
            <a:off x="0" y="980728"/>
            <a:ext cx="9324528" cy="4893647"/>
          </a:xfrm>
          <a:prstGeom prst="rect">
            <a:avLst/>
          </a:prstGeom>
        </p:spPr>
        <p:txBody>
          <a:bodyPr wrap="square">
            <a:spAutoFit/>
          </a:bodyPr>
          <a:lstStyle/>
          <a:p>
            <a:r>
              <a:rPr lang="ru-RU" sz="2400" dirty="0" smtClean="0"/>
              <a:t>Политика </a:t>
            </a:r>
            <a:r>
              <a:rPr lang="ru-RU" sz="2400" dirty="0" err="1" smtClean="0"/>
              <a:t>расказачивания</a:t>
            </a:r>
            <a:r>
              <a:rPr lang="ru-RU" sz="2400" dirty="0" smtClean="0"/>
              <a:t> через «огосударствление», ограничение правоспособности, политической автономии донских земель и казачьих вольностей. Подконтрольность донских земель  новой Азовской губернии, подчинение ведомству Военной коллегии и Сенату, ограничение прав Войскового круга, запрещение выборной атаманской власти.</a:t>
            </a:r>
          </a:p>
          <a:p>
            <a:r>
              <a:rPr lang="ru-RU" sz="2400" dirty="0" smtClean="0"/>
              <a:t>Назначение с 1721-1723г.г. «наказных» атаманов, верных правительству. Окончательное присоединение Приазовья к России и его колонизация в 40-80-х годах XVIII в. Учреждение </a:t>
            </a:r>
            <a:r>
              <a:rPr lang="ru-RU" sz="2400" dirty="0" err="1" smtClean="0"/>
              <a:t>Темерницкой</a:t>
            </a:r>
            <a:r>
              <a:rPr lang="ru-RU" sz="2400" dirty="0" smtClean="0"/>
              <a:t> таможни (1749г.), </a:t>
            </a:r>
            <a:r>
              <a:rPr lang="ru-RU" sz="2400" dirty="0" err="1" smtClean="0"/>
              <a:t>темерницкого</a:t>
            </a:r>
            <a:r>
              <a:rPr lang="ru-RU" sz="2400" dirty="0" smtClean="0"/>
              <a:t> порта, строительство крепости св. Анны их значение для активизации внешней торговли на Юге России.  Участие казачества в развитии торговых связей. Черкасские ярмарки.</a:t>
            </a:r>
            <a:endParaRPr lang="ru-RU" sz="2400" dirty="0"/>
          </a:p>
        </p:txBody>
      </p:sp>
    </p:spTree>
  </p:cSld>
  <p:clrMapOvr>
    <a:masterClrMapping/>
  </p:clrMapOvr>
  <p:transition>
    <p:newsflash/>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ъект 1"/>
          <p:cNvSpPr>
            <a:spLocks noGrp="1"/>
          </p:cNvSpPr>
          <p:nvPr>
            <p:ph idx="1"/>
          </p:nvPr>
        </p:nvSpPr>
        <p:spPr/>
        <p:txBody>
          <a:bodyPr/>
          <a:lstStyle/>
          <a:p>
            <a:endParaRPr lang="ru-RU"/>
          </a:p>
        </p:txBody>
      </p:sp>
      <p:sp>
        <p:nvSpPr>
          <p:cNvPr id="3" name="Заголовок 2"/>
          <p:cNvSpPr>
            <a:spLocks noGrp="1"/>
          </p:cNvSpPr>
          <p:nvPr>
            <p:ph type="title"/>
          </p:nvPr>
        </p:nvSpPr>
        <p:spPr/>
        <p:txBody>
          <a:bodyPr/>
          <a:lstStyle/>
          <a:p>
            <a:endParaRPr lang="ru-RU"/>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574063059"/>
      </p:ext>
    </p:extLst>
  </p:cSld>
  <p:clrMapOvr>
    <a:masterClrMapping/>
  </p:clrMapOvr>
  <p:transition>
    <p:newsflash/>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0" y="3573016"/>
            <a:ext cx="9396536" cy="557808"/>
          </a:xfrm>
        </p:spPr>
        <p:txBody>
          <a:bodyPr>
            <a:normAutofit fontScale="90000"/>
          </a:bodyPr>
          <a:lstStyle/>
          <a:p>
            <a:r>
              <a:rPr lang="ru-RU" dirty="0" err="1" smtClean="0"/>
              <a:t>Темерницкая</a:t>
            </a:r>
            <a:r>
              <a:rPr lang="ru-RU" dirty="0" smtClean="0"/>
              <a:t> </a:t>
            </a:r>
            <a:br>
              <a:rPr lang="ru-RU" dirty="0" smtClean="0"/>
            </a:br>
            <a:r>
              <a:rPr lang="ru-RU" dirty="0" smtClean="0"/>
              <a:t>таможня </a:t>
            </a:r>
            <a:br>
              <a:rPr lang="ru-RU" dirty="0" smtClean="0"/>
            </a:br>
            <a:r>
              <a:rPr lang="ru-RU" dirty="0" smtClean="0"/>
              <a:t>1749г.</a:t>
            </a:r>
            <a:endParaRPr lang="ru-RU" dirty="0"/>
          </a:p>
        </p:txBody>
      </p:sp>
      <p:pic>
        <p:nvPicPr>
          <p:cNvPr id="4" name="Рисунок 3" descr="pfUzWm.jpg"/>
          <p:cNvPicPr>
            <a:picLocks noChangeAspect="1"/>
          </p:cNvPicPr>
          <p:nvPr/>
        </p:nvPicPr>
        <p:blipFill>
          <a:blip r:embed="rId2" cstate="print"/>
          <a:stretch>
            <a:fillRect/>
          </a:stretch>
        </p:blipFill>
        <p:spPr>
          <a:xfrm>
            <a:off x="3131840" y="0"/>
            <a:ext cx="6012160" cy="6955153"/>
          </a:xfrm>
          <a:prstGeom prst="rect">
            <a:avLst/>
          </a:prstGeom>
        </p:spPr>
      </p:pic>
      <p:sp>
        <p:nvSpPr>
          <p:cNvPr id="5" name="Заголовок 1"/>
          <p:cNvSpPr txBox="1">
            <a:spLocks/>
          </p:cNvSpPr>
          <p:nvPr/>
        </p:nvSpPr>
        <p:spPr>
          <a:xfrm>
            <a:off x="-6445224" y="1803918"/>
            <a:ext cx="9396536" cy="557808"/>
          </a:xfrm>
          <a:prstGeom prst="rect">
            <a:avLst/>
          </a:prstGeom>
        </p:spPr>
        <p:txBody>
          <a:bodyPr vert="horz" lIns="91440" tIns="45720" rIns="91440" bIns="45720" rtlCol="0" anchor="ctr">
            <a:noAutofit/>
          </a:bodyPr>
          <a:lstStyle>
            <a:lvl1pPr algn="r" defTabSz="914400" rtl="0" eaLnBrk="1" latinLnBrk="0" hangingPunct="1">
              <a:spcBef>
                <a:spcPct val="0"/>
              </a:spcBef>
              <a:buNone/>
              <a:defRPr sz="2800" kern="1200">
                <a:gradFill>
                  <a:gsLst>
                    <a:gs pos="0">
                      <a:schemeClr val="tx1">
                        <a:lumMod val="50000"/>
                      </a:schemeClr>
                    </a:gs>
                    <a:gs pos="61000">
                      <a:schemeClr val="tx1"/>
                    </a:gs>
                  </a:gsLst>
                  <a:lin ang="5400000" scaled="0"/>
                </a:gradFill>
                <a:effectLst/>
                <a:latin typeface="+mj-lt"/>
                <a:ea typeface="+mj-ea"/>
                <a:cs typeface="+mj-cs"/>
              </a:defRPr>
            </a:lvl1pPr>
          </a:lstStyle>
          <a:p>
            <a:r>
              <a:rPr lang="ru-RU" sz="4000" dirty="0" err="1" smtClean="0"/>
              <a:t>Темерницкая</a:t>
            </a:r>
            <a:r>
              <a:rPr lang="ru-RU" sz="4000" dirty="0" smtClean="0"/>
              <a:t> </a:t>
            </a:r>
            <a:br>
              <a:rPr lang="ru-RU" sz="4000" dirty="0" smtClean="0"/>
            </a:br>
            <a:r>
              <a:rPr lang="ru-RU" sz="4000" dirty="0" smtClean="0"/>
              <a:t>таможня </a:t>
            </a:r>
            <a:br>
              <a:rPr lang="ru-RU" sz="4000" dirty="0" smtClean="0"/>
            </a:br>
            <a:r>
              <a:rPr lang="ru-RU" sz="4000" dirty="0" smtClean="0"/>
              <a:t>1749г</a:t>
            </a:r>
            <a:r>
              <a:rPr lang="ru-RU" sz="4400" dirty="0" smtClean="0"/>
              <a:t>.</a:t>
            </a:r>
            <a:endParaRPr lang="ru-RU" sz="4400" dirty="0"/>
          </a:p>
        </p:txBody>
      </p:sp>
    </p:spTree>
  </p:cSld>
  <p:clrMapOvr>
    <a:masterClrMapping/>
  </p:clrMapOvr>
  <p:transition>
    <p:newsflash/>
  </p:transition>
</p:sld>
</file>

<file path=ppt/theme/_rels/theme2.xml.rels><?xml version="1.0" encoding="UTF-8" standalone="yes"?>
<Relationships xmlns="http://schemas.openxmlformats.org/package/2006/relationships"><Relationship Id="rId1" Type="http://schemas.openxmlformats.org/officeDocument/2006/relationships/image" Target="../media/image3.jpeg"/></Relationships>
</file>

<file path=ppt/theme/_rels/theme3.xml.rels><?xml version="1.0" encoding="UTF-8" standalone="yes"?>
<Relationships xmlns="http://schemas.openxmlformats.org/package/2006/relationships"><Relationship Id="rId1" Type="http://schemas.openxmlformats.org/officeDocument/2006/relationships/image" Target="../media/image3.jpeg"/></Relationships>
</file>

<file path=ppt/theme/theme1.xml><?xml version="1.0" encoding="utf-8"?>
<a:theme xmlns:a="http://schemas.openxmlformats.org/drawingml/2006/main" name="Составная">
  <a:themeElements>
    <a:clrScheme name="Составная">
      <a:dk1>
        <a:sysClr val="windowText" lastClr="000000"/>
      </a:dk1>
      <a:lt1>
        <a:sysClr val="window" lastClr="FFFFFF"/>
      </a:lt1>
      <a:dk2>
        <a:srgbClr val="5B6973"/>
      </a:dk2>
      <a:lt2>
        <a:srgbClr val="E7ECED"/>
      </a:lt2>
      <a:accent1>
        <a:srgbClr val="98C723"/>
      </a:accent1>
      <a:accent2>
        <a:srgbClr val="59B0B9"/>
      </a:accent2>
      <a:accent3>
        <a:srgbClr val="DEAE00"/>
      </a:accent3>
      <a:accent4>
        <a:srgbClr val="B77BB4"/>
      </a:accent4>
      <a:accent5>
        <a:srgbClr val="E0773C"/>
      </a:accent5>
      <a:accent6>
        <a:srgbClr val="A98D63"/>
      </a:accent6>
      <a:hlink>
        <a:srgbClr val="26CBEC"/>
      </a:hlink>
      <a:folHlink>
        <a:srgbClr val="598C8C"/>
      </a:folHlink>
    </a:clrScheme>
    <a:fontScheme name="Составная">
      <a:majorFont>
        <a:latin typeface="Calibri"/>
        <a:ea typeface=""/>
        <a:cs typeface=""/>
        <a:font script="Jpan" typeface="ＭＳ Ｐゴシック"/>
        <a:font script="Hang" typeface="맑은 고딕"/>
        <a:font script="Hans" typeface="宋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оставная">
      <a:fillStyleLst>
        <a:solidFill>
          <a:schemeClr val="phClr"/>
        </a:solidFill>
        <a:gradFill rotWithShape="1">
          <a:gsLst>
            <a:gs pos="0">
              <a:schemeClr val="phClr">
                <a:tint val="50000"/>
                <a:shade val="95000"/>
                <a:satMod val="300000"/>
              </a:schemeClr>
            </a:gs>
            <a:gs pos="12000">
              <a:schemeClr val="phClr">
                <a:tint val="50000"/>
                <a:shade val="90000"/>
                <a:satMod val="250000"/>
              </a:schemeClr>
            </a:gs>
            <a:gs pos="100000">
              <a:schemeClr val="phClr">
                <a:tint val="85000"/>
                <a:shade val="75000"/>
                <a:satMod val="150000"/>
              </a:schemeClr>
            </a:gs>
          </a:gsLst>
          <a:lin ang="16200000" scaled="1"/>
        </a:gradFill>
        <a:gradFill rotWithShape="1">
          <a:gsLst>
            <a:gs pos="0">
              <a:schemeClr val="phClr">
                <a:tint val="75000"/>
                <a:shade val="95000"/>
                <a:satMod val="175000"/>
              </a:schemeClr>
            </a:gs>
            <a:gs pos="12000">
              <a:schemeClr val="phClr">
                <a:tint val="90000"/>
                <a:shade val="90000"/>
                <a:satMod val="150000"/>
              </a:schemeClr>
            </a:gs>
            <a:gs pos="100000">
              <a:schemeClr val="phClr">
                <a:tint val="100000"/>
                <a:shade val="75000"/>
                <a:satMod val="150000"/>
              </a:schemeClr>
            </a:gs>
          </a:gsLst>
          <a:lin ang="16200000" scaled="1"/>
        </a:gradFill>
      </a:fillStyleLst>
      <a:lnStyleLst>
        <a:ln w="9525" cap="flat" cmpd="sng" algn="ctr">
          <a:solidFill>
            <a:schemeClr val="phClr">
              <a:shade val="95000"/>
              <a:satMod val="105000"/>
            </a:scheme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scene3d>
            <a:camera prst="orthographicFront">
              <a:rot lat="0" lon="0" rev="0"/>
            </a:camera>
            <a:lightRig rig="freezing" dir="t">
              <a:rot lat="0" lon="0" rev="6000000"/>
            </a:lightRig>
          </a:scene3d>
          <a:sp3d contourW="12700" prstMaterial="dkEdge">
            <a:bevelT w="44450" h="25400"/>
            <a:contourClr>
              <a:schemeClr val="phClr">
                <a:shade val="30000"/>
              </a:schemeClr>
            </a:contourClr>
          </a:sp3d>
        </a:effectStyle>
      </a:effectStyleLst>
      <a:bgFillStyleLst>
        <a:solidFill>
          <a:schemeClr val="phClr"/>
        </a:solidFill>
        <a:gradFill rotWithShape="1">
          <a:gsLst>
            <a:gs pos="0">
              <a:schemeClr val="phClr">
                <a:tint val="100000"/>
                <a:shade val="80000"/>
                <a:satMod val="110000"/>
                <a:lumMod val="80000"/>
              </a:schemeClr>
            </a:gs>
            <a:gs pos="79000">
              <a:schemeClr val="phClr">
                <a:tint val="100000"/>
                <a:shade val="90000"/>
                <a:satMod val="105000"/>
                <a:lumMod val="100000"/>
              </a:schemeClr>
            </a:gs>
            <a:gs pos="100000">
              <a:schemeClr val="phClr">
                <a:tint val="95000"/>
                <a:shade val="100000"/>
                <a:satMod val="110000"/>
                <a:lumMod val="115000"/>
              </a:schemeClr>
            </a:gs>
          </a:gsLst>
          <a:lin ang="5400000" scaled="0"/>
        </a:gradFill>
        <a:gradFill rotWithShape="1">
          <a:gsLst>
            <a:gs pos="0">
              <a:schemeClr val="phClr">
                <a:tint val="90000"/>
                <a:shade val="100000"/>
                <a:satMod val="100000"/>
                <a:lumMod val="110000"/>
              </a:schemeClr>
            </a:gs>
            <a:gs pos="83000">
              <a:schemeClr val="phClr">
                <a:shade val="75000"/>
                <a:satMod val="200000"/>
              </a:schemeClr>
            </a:gs>
            <a:gs pos="100000">
              <a:schemeClr val="phClr">
                <a:shade val="90000"/>
                <a:satMod val="200000"/>
              </a:schemeClr>
            </a:gs>
          </a:gsLst>
          <a:path path="circle">
            <a:fillToRect l="75000" t="100000" b="300000"/>
          </a:path>
        </a:gradFill>
      </a:bgFillStyleLst>
    </a:fmtScheme>
  </a:themeElements>
  <a:objectDefaults/>
  <a:extraClrSchemeLst/>
</a:theme>
</file>

<file path=ppt/theme/theme2.xml><?xml version="1.0" encoding="utf-8"?>
<a:theme xmlns:a="http://schemas.openxmlformats.org/drawingml/2006/main" name="Городская">
  <a:themeElements>
    <a:clrScheme name="Поток">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Городская">
      <a:majorFont>
        <a:latin typeface="Trebuchet MS"/>
        <a:ea typeface=""/>
        <a:cs typeface=""/>
        <a:font script="Jpan" typeface="HGｺﾞｼｯｸM"/>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Georgia"/>
        <a:ea typeface=""/>
        <a:cs typeface=""/>
        <a:font script="Jpan" typeface="HG明朝B"/>
        <a:font script="Hang" typeface="맑은 고딕"/>
        <a:font script="Hans" typeface="宋体"/>
        <a:font script="Hant" typeface="新細明體"/>
        <a:font script="Arab" typeface="Arial"/>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Городская">
      <a:fillStyleLst>
        <a:solidFill>
          <a:schemeClr val="phClr"/>
        </a:solidFill>
        <a:gradFill rotWithShape="1">
          <a:gsLst>
            <a:gs pos="0">
              <a:schemeClr val="phClr">
                <a:tint val="1000"/>
                <a:satMod val="255000"/>
              </a:schemeClr>
            </a:gs>
            <a:gs pos="55000">
              <a:schemeClr val="phClr">
                <a:tint val="12000"/>
                <a:satMod val="255000"/>
              </a:schemeClr>
            </a:gs>
            <a:gs pos="100000">
              <a:schemeClr val="phClr">
                <a:tint val="45000"/>
                <a:satMod val="250000"/>
              </a:schemeClr>
            </a:gs>
          </a:gsLst>
          <a:path path="circle">
            <a:fillToRect l="-40000" t="-90000" r="140000" b="190000"/>
          </a:path>
        </a:gradFill>
        <a:gradFill rotWithShape="1">
          <a:gsLst>
            <a:gs pos="0">
              <a:schemeClr val="phClr">
                <a:tint val="43000"/>
                <a:satMod val="165000"/>
              </a:schemeClr>
            </a:gs>
            <a:gs pos="55000">
              <a:schemeClr val="phClr">
                <a:tint val="83000"/>
                <a:satMod val="155000"/>
              </a:schemeClr>
            </a:gs>
            <a:gs pos="100000">
              <a:schemeClr val="phClr">
                <a:shade val="85000"/>
              </a:schemeClr>
            </a:gs>
          </a:gsLst>
          <a:path path="circle">
            <a:fillToRect l="-40000" t="-90000" r="140000" b="190000"/>
          </a:path>
        </a:gradFill>
      </a:fillStyleLst>
      <a:lnStyleLst>
        <a:ln w="9525" cap="flat" cmpd="sng" algn="ctr">
          <a:solidFill>
            <a:schemeClr val="phClr"/>
          </a:solidFill>
          <a:prstDash val="solid"/>
        </a:ln>
        <a:ln w="19050" cap="flat" cmpd="sng" algn="ctr">
          <a:solidFill>
            <a:schemeClr val="phClr"/>
          </a:solidFill>
          <a:prstDash val="solid"/>
        </a:ln>
        <a:ln w="31750" cap="flat" cmpd="sng" algn="ctr">
          <a:solidFill>
            <a:schemeClr val="phClr"/>
          </a:solidFill>
          <a:prstDash val="solid"/>
        </a:ln>
      </a:lnStyleLst>
      <a:effectStyleLst>
        <a:effectStyle>
          <a:effectLst>
            <a:outerShdw blurRad="51500" dist="25400" dir="5400000" rotWithShape="0">
              <a:srgbClr val="000000">
                <a:alpha val="40000"/>
              </a:srgbClr>
            </a:outerShdw>
          </a:effectLst>
        </a:effectStyle>
        <a:effectStyle>
          <a:effectLst>
            <a:outerShdw blurRad="50800" dist="25400" dir="5400000" rotWithShape="0">
              <a:srgbClr val="000000">
                <a:alpha val="45000"/>
              </a:srgbClr>
            </a:outerShdw>
          </a:effectLst>
        </a:effectStyle>
        <a:effectStyle>
          <a:effectLst>
            <a:outerShdw blurRad="50800" dist="25400" dir="5400000" rotWithShape="0">
              <a:srgbClr val="000000">
                <a:alpha val="45000"/>
              </a:srgbClr>
            </a:outerShdw>
          </a:effectLst>
          <a:scene3d>
            <a:camera prst="orthographicFront" fov="0">
              <a:rot lat="0" lon="0" rev="0"/>
            </a:camera>
            <a:lightRig rig="flat" dir="t">
              <a:rot lat="0" lon="0" rev="20040000"/>
            </a:lightRig>
          </a:scene3d>
          <a:sp3d contourW="12700" prstMaterial="dkEdge">
            <a:bevelT w="25400" h="38100" prst="convex"/>
            <a:contourClr>
              <a:schemeClr val="phClr">
                <a:satMod val="115000"/>
              </a:schemeClr>
            </a:contourClr>
          </a:sp3d>
        </a:effectStyle>
      </a:effectStyleLst>
      <a:bgFillStyleLst>
        <a:solidFill>
          <a:schemeClr val="phClr"/>
        </a:solidFill>
        <a:gradFill rotWithShape="1">
          <a:gsLst>
            <a:gs pos="100000">
              <a:schemeClr val="phClr">
                <a:tint val="80000"/>
                <a:satMod val="250000"/>
              </a:schemeClr>
            </a:gs>
            <a:gs pos="60000">
              <a:schemeClr val="phClr">
                <a:shade val="38000"/>
                <a:satMod val="175000"/>
              </a:schemeClr>
            </a:gs>
            <a:gs pos="0">
              <a:schemeClr val="phClr">
                <a:shade val="30000"/>
                <a:satMod val="175000"/>
              </a:schemeClr>
            </a:gs>
          </a:gsLst>
          <a:lin ang="5400000" scaled="0"/>
        </a:gradFill>
        <a:blipFill>
          <a:blip xmlns:r="http://schemas.openxmlformats.org/officeDocument/2006/relationships" r:embed="rId1">
            <a:duotone>
              <a:schemeClr val="phClr">
                <a:shade val="48000"/>
              </a:schemeClr>
              <a:schemeClr val="phClr">
                <a:tint val="96000"/>
                <a:satMod val="150000"/>
              </a:schemeClr>
            </a:duotone>
          </a:blip>
          <a:tile tx="0" ty="0" sx="80000" sy="80000" flip="none" algn="tl"/>
        </a:blipFill>
      </a:bgFillStyleLst>
    </a:fmtScheme>
  </a:themeElements>
  <a:objectDefaults/>
  <a:extraClrSchemeLst/>
</a:theme>
</file>

<file path=ppt/theme/theme3.xml><?xml version="1.0" encoding="utf-8"?>
<a:theme xmlns:a="http://schemas.openxmlformats.org/drawingml/2006/main" name="1_Городская">
  <a:themeElements>
    <a:clrScheme name="Поток">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Городская">
      <a:majorFont>
        <a:latin typeface="Trebuchet MS"/>
        <a:ea typeface=""/>
        <a:cs typeface=""/>
        <a:font script="Jpan" typeface="HGｺﾞｼｯｸM"/>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Georgia"/>
        <a:ea typeface=""/>
        <a:cs typeface=""/>
        <a:font script="Jpan" typeface="HG明朝B"/>
        <a:font script="Hang" typeface="맑은 고딕"/>
        <a:font script="Hans" typeface="宋体"/>
        <a:font script="Hant" typeface="新細明體"/>
        <a:font script="Arab" typeface="Arial"/>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Городская">
      <a:fillStyleLst>
        <a:solidFill>
          <a:schemeClr val="phClr"/>
        </a:solidFill>
        <a:gradFill rotWithShape="1">
          <a:gsLst>
            <a:gs pos="0">
              <a:schemeClr val="phClr">
                <a:tint val="1000"/>
                <a:satMod val="255000"/>
              </a:schemeClr>
            </a:gs>
            <a:gs pos="55000">
              <a:schemeClr val="phClr">
                <a:tint val="12000"/>
                <a:satMod val="255000"/>
              </a:schemeClr>
            </a:gs>
            <a:gs pos="100000">
              <a:schemeClr val="phClr">
                <a:tint val="45000"/>
                <a:satMod val="250000"/>
              </a:schemeClr>
            </a:gs>
          </a:gsLst>
          <a:path path="circle">
            <a:fillToRect l="-40000" t="-90000" r="140000" b="190000"/>
          </a:path>
        </a:gradFill>
        <a:gradFill rotWithShape="1">
          <a:gsLst>
            <a:gs pos="0">
              <a:schemeClr val="phClr">
                <a:tint val="43000"/>
                <a:satMod val="165000"/>
              </a:schemeClr>
            </a:gs>
            <a:gs pos="55000">
              <a:schemeClr val="phClr">
                <a:tint val="83000"/>
                <a:satMod val="155000"/>
              </a:schemeClr>
            </a:gs>
            <a:gs pos="100000">
              <a:schemeClr val="phClr">
                <a:shade val="85000"/>
              </a:schemeClr>
            </a:gs>
          </a:gsLst>
          <a:path path="circle">
            <a:fillToRect l="-40000" t="-90000" r="140000" b="190000"/>
          </a:path>
        </a:gradFill>
      </a:fillStyleLst>
      <a:lnStyleLst>
        <a:ln w="9525" cap="flat" cmpd="sng" algn="ctr">
          <a:solidFill>
            <a:schemeClr val="phClr"/>
          </a:solidFill>
          <a:prstDash val="solid"/>
        </a:ln>
        <a:ln w="19050" cap="flat" cmpd="sng" algn="ctr">
          <a:solidFill>
            <a:schemeClr val="phClr"/>
          </a:solidFill>
          <a:prstDash val="solid"/>
        </a:ln>
        <a:ln w="31750" cap="flat" cmpd="sng" algn="ctr">
          <a:solidFill>
            <a:schemeClr val="phClr"/>
          </a:solidFill>
          <a:prstDash val="solid"/>
        </a:ln>
      </a:lnStyleLst>
      <a:effectStyleLst>
        <a:effectStyle>
          <a:effectLst>
            <a:outerShdw blurRad="51500" dist="25400" dir="5400000" rotWithShape="0">
              <a:srgbClr val="000000">
                <a:alpha val="40000"/>
              </a:srgbClr>
            </a:outerShdw>
          </a:effectLst>
        </a:effectStyle>
        <a:effectStyle>
          <a:effectLst>
            <a:outerShdw blurRad="50800" dist="25400" dir="5400000" rotWithShape="0">
              <a:srgbClr val="000000">
                <a:alpha val="45000"/>
              </a:srgbClr>
            </a:outerShdw>
          </a:effectLst>
        </a:effectStyle>
        <a:effectStyle>
          <a:effectLst>
            <a:outerShdw blurRad="50800" dist="25400" dir="5400000" rotWithShape="0">
              <a:srgbClr val="000000">
                <a:alpha val="45000"/>
              </a:srgbClr>
            </a:outerShdw>
          </a:effectLst>
          <a:scene3d>
            <a:camera prst="orthographicFront" fov="0">
              <a:rot lat="0" lon="0" rev="0"/>
            </a:camera>
            <a:lightRig rig="flat" dir="t">
              <a:rot lat="0" lon="0" rev="20040000"/>
            </a:lightRig>
          </a:scene3d>
          <a:sp3d contourW="12700" prstMaterial="dkEdge">
            <a:bevelT w="25400" h="38100" prst="convex"/>
            <a:contourClr>
              <a:schemeClr val="phClr">
                <a:satMod val="115000"/>
              </a:schemeClr>
            </a:contourClr>
          </a:sp3d>
        </a:effectStyle>
      </a:effectStyleLst>
      <a:bgFillStyleLst>
        <a:solidFill>
          <a:schemeClr val="phClr"/>
        </a:solidFill>
        <a:gradFill rotWithShape="1">
          <a:gsLst>
            <a:gs pos="100000">
              <a:schemeClr val="phClr">
                <a:tint val="80000"/>
                <a:satMod val="250000"/>
              </a:schemeClr>
            </a:gs>
            <a:gs pos="60000">
              <a:schemeClr val="phClr">
                <a:shade val="38000"/>
                <a:satMod val="175000"/>
              </a:schemeClr>
            </a:gs>
            <a:gs pos="0">
              <a:schemeClr val="phClr">
                <a:shade val="30000"/>
                <a:satMod val="175000"/>
              </a:schemeClr>
            </a:gs>
          </a:gsLst>
          <a:lin ang="5400000" scaled="0"/>
        </a:gradFill>
        <a:blipFill>
          <a:blip xmlns:r="http://schemas.openxmlformats.org/officeDocument/2006/relationships" r:embed="rId1">
            <a:duotone>
              <a:schemeClr val="phClr">
                <a:shade val="48000"/>
              </a:schemeClr>
              <a:schemeClr val="phClr">
                <a:tint val="96000"/>
                <a:satMod val="150000"/>
              </a:schemeClr>
            </a:duotone>
          </a:blip>
          <a:tile tx="0" ty="0" sx="80000" sy="8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Composite</Template>
  <TotalTime>98</TotalTime>
  <Words>1167</Words>
  <Application>Microsoft Office PowerPoint</Application>
  <PresentationFormat>Экран (4:3)</PresentationFormat>
  <Paragraphs>50</Paragraphs>
  <Slides>23</Slides>
  <Notes>0</Notes>
  <HiddenSlides>0</HiddenSlides>
  <MMClips>0</MMClips>
  <ScaleCrop>false</ScaleCrop>
  <HeadingPairs>
    <vt:vector size="4" baseType="variant">
      <vt:variant>
        <vt:lpstr>Тема</vt:lpstr>
      </vt:variant>
      <vt:variant>
        <vt:i4>3</vt:i4>
      </vt:variant>
      <vt:variant>
        <vt:lpstr>Заголовки слайдов</vt:lpstr>
      </vt:variant>
      <vt:variant>
        <vt:i4>23</vt:i4>
      </vt:variant>
    </vt:vector>
  </HeadingPairs>
  <TitlesOfParts>
    <vt:vector size="26" baseType="lpstr">
      <vt:lpstr>Составная</vt:lpstr>
      <vt:lpstr>Городская</vt:lpstr>
      <vt:lpstr>1_Городская</vt:lpstr>
      <vt:lpstr>Презентация PowerPoint</vt:lpstr>
      <vt:lpstr> </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Темерницкая  таможня  1749г.</vt:lpstr>
      <vt:lpstr>Презентация PowerPoint</vt:lpstr>
      <vt:lpstr>Презентация PowerPoint</vt:lpstr>
      <vt:lpstr>Презентация PowerPoint</vt:lpstr>
      <vt:lpstr>Презентация PowerPoint</vt:lpstr>
      <vt:lpstr>Презентация PowerPoint</vt:lpstr>
      <vt:lpstr>Ф.И. Краснощеков</vt:lpstr>
      <vt:lpstr>Презентация PowerPoint</vt:lpstr>
      <vt:lpstr>Переход Суворова через Альпы</vt:lpstr>
      <vt:lpstr>Презентация PowerPoint</vt:lpstr>
      <vt:lpstr>Презентация PowerPoint</vt:lpstr>
      <vt:lpstr>Презентация PowerPoint</vt:lpstr>
      <vt:lpstr>Оборона Таганрога</vt:lpstr>
      <vt:lpstr>Презентация PowerPoint</vt:lpstr>
      <vt:lpstr>Глоссарий</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Виктория</dc:creator>
  <cp:lastModifiedBy>Пользователь</cp:lastModifiedBy>
  <cp:revision>10</cp:revision>
  <dcterms:created xsi:type="dcterms:W3CDTF">2011-12-20T21:43:33Z</dcterms:created>
  <dcterms:modified xsi:type="dcterms:W3CDTF">2012-08-06T13:13:50Z</dcterms:modified>
</cp:coreProperties>
</file>