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8" r:id="rId15"/>
    <p:sldId id="270" r:id="rId16"/>
    <p:sldId id="271" r:id="rId17"/>
    <p:sldId id="272" r:id="rId18"/>
    <p:sldId id="277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72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1D60D-EF61-4BE0-B224-05F521B0FBC7}" type="datetimeFigureOut">
              <a:rPr lang="ru-RU" smtClean="0"/>
              <a:t>11.11.2013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ACC34-80BF-4B68-92F0-41CD846439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1D60D-EF61-4BE0-B224-05F521B0FBC7}" type="datetimeFigureOut">
              <a:rPr lang="ru-RU" smtClean="0"/>
              <a:t>11.11.2013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ACC34-80BF-4B68-92F0-41CD846439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1D60D-EF61-4BE0-B224-05F521B0FBC7}" type="datetimeFigureOut">
              <a:rPr lang="ru-RU" smtClean="0"/>
              <a:t>11.11.2013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ACC34-80BF-4B68-92F0-41CD846439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1D60D-EF61-4BE0-B224-05F521B0FBC7}" type="datetimeFigureOut">
              <a:rPr lang="ru-RU" smtClean="0"/>
              <a:t>11.11.2013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ACC34-80BF-4B68-92F0-41CD846439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1D60D-EF61-4BE0-B224-05F521B0FBC7}" type="datetimeFigureOut">
              <a:rPr lang="ru-RU" smtClean="0"/>
              <a:t>11.11.2013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ACC34-80BF-4B68-92F0-41CD846439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1D60D-EF61-4BE0-B224-05F521B0FBC7}" type="datetimeFigureOut">
              <a:rPr lang="ru-RU" smtClean="0"/>
              <a:t>11.11.2013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ACC34-80BF-4B68-92F0-41CD846439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1D60D-EF61-4BE0-B224-05F521B0FBC7}" type="datetimeFigureOut">
              <a:rPr lang="ru-RU" smtClean="0"/>
              <a:t>11.11.2013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ACC34-80BF-4B68-92F0-41CD846439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1D60D-EF61-4BE0-B224-05F521B0FBC7}" type="datetimeFigureOut">
              <a:rPr lang="ru-RU" smtClean="0"/>
              <a:t>11.11.2013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ACC34-80BF-4B68-92F0-41CD846439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1D60D-EF61-4BE0-B224-05F521B0FBC7}" type="datetimeFigureOut">
              <a:rPr lang="ru-RU" smtClean="0"/>
              <a:t>11.11.2013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ACC34-80BF-4B68-92F0-41CD846439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1D60D-EF61-4BE0-B224-05F521B0FBC7}" type="datetimeFigureOut">
              <a:rPr lang="ru-RU" smtClean="0"/>
              <a:t>11.11.2013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ACC34-80BF-4B68-92F0-41CD846439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1D60D-EF61-4BE0-B224-05F521B0FBC7}" type="datetimeFigureOut">
              <a:rPr lang="ru-RU" smtClean="0"/>
              <a:t>11.11.2013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ACC34-80BF-4B68-92F0-41CD846439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F1D60D-EF61-4BE0-B224-05F521B0FBC7}" type="datetimeFigureOut">
              <a:rPr lang="ru-RU" smtClean="0"/>
              <a:t>11.11.2013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DACC34-80BF-4B68-92F0-41CD8464391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620689"/>
            <a:ext cx="7772400" cy="216024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Лекция 6</a:t>
            </a:r>
            <a:br>
              <a:rPr lang="ru-RU" b="1" dirty="0"/>
            </a:br>
            <a:r>
              <a:rPr lang="ru-RU" b="1" dirty="0"/>
              <a:t>Тема: Оперативное управление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3140968"/>
            <a:ext cx="7848872" cy="249783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Учебные вопросы: </a:t>
            </a:r>
          </a:p>
          <a:p>
            <a:r>
              <a:rPr lang="ru-RU" dirty="0" smtClean="0"/>
              <a:t>1.</a:t>
            </a:r>
            <a:r>
              <a:rPr lang="ru-RU" i="1" dirty="0" smtClean="0"/>
              <a:t>Оперативно-производственное </a:t>
            </a:r>
            <a:r>
              <a:rPr lang="ru-RU" i="1" dirty="0"/>
              <a:t>управление ТО </a:t>
            </a:r>
            <a:r>
              <a:rPr lang="ru-RU" i="1" dirty="0" smtClean="0"/>
              <a:t>и </a:t>
            </a:r>
            <a:r>
              <a:rPr lang="ru-RU" i="1" dirty="0"/>
              <a:t>ТР </a:t>
            </a:r>
            <a:r>
              <a:rPr lang="ru-RU" i="1" dirty="0" smtClean="0"/>
              <a:t>автомобилей.</a:t>
            </a:r>
            <a:endParaRPr lang="ru-RU" i="1" dirty="0"/>
          </a:p>
          <a:p>
            <a:r>
              <a:rPr lang="ru-RU" i="1" dirty="0" smtClean="0"/>
              <a:t>2. Диспетчерская и технологическая характеристика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/>
          <a:lstStyle/>
          <a:p>
            <a:pPr>
              <a:buNone/>
            </a:pPr>
            <a:r>
              <a:rPr lang="ru-RU" dirty="0"/>
              <a:t>·       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 нормативную трудоемкость выполнения этих операций в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человеко-минутах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·        дополнительную информацию о возможности диагностирования данной неисправности и нормативных значениях диагностических параметров.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/>
              <a:t> </a:t>
            </a:r>
            <a:r>
              <a:rPr lang="en-US" dirty="0"/>
              <a:t>      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  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В Московском автомобильно-дорожном институте (МАДИ) разработана методика составления подобных классификаторов и созданы классификаторы для ряда наиболее представительных моделей автомобилей. </a:t>
            </a:r>
            <a:r>
              <a:rPr lang="ru-RU" sz="3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Трудоемкость выполнения ремонтных и регулировочных операций берется из типовых норм времени на ТО и ремонт подвижного состава в условиях АТП, которые систематически (1-2 раза в год) корректируются. Шифр ремонтной или регулировочной операции четырехзначный. Две первые цифры характеризуют шифр группы агрегатов, по которым производится ремонтно-регулировочная </a:t>
            </a:r>
            <a:r>
              <a:rPr lang="ru-RU" sz="3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операция</a:t>
            </a:r>
            <a:r>
              <a:rPr lang="ru-RU" sz="3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а две последние - собственно ремонтно-регулировочную операцию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3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acer\Desktop\рис.11.gif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88640"/>
            <a:ext cx="7920880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Рисунок  1 - Структурная схема алгоритма формирования диспетчерской и технологической характеристик требования (автомобиля)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Если внешнее проявление неисправности, описанное в ремонтном листке, неоднозначно, т.е. ему соответствует несколько возможных неисправностей, то решается вопрос о направлении этого автомобиля на заявочное диагностирование или к эксперту, в качестве которого могут привлекаться наиболее опытные и квалифицированные рабочие и специалисты АТП. После уточнения необходимых ремонтных или регулировочных операций и занесения информации в ремонтный листок техник-оператор устанавливает соответствие операций имеющимся специализированным постам или каналам обслуживания и проставляет в ремонтный листок шифр последних.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pPr algn="just"/>
            <a:r>
              <a:rPr lang="en-US" dirty="0"/>
              <a:t>      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Далее техник-оператор решает вопрос об очередности прохождения специализированных постов данным автомобилем и определяет плановое время для выполнения работ на каждом из этих постов; заносит эти данные в ремонтный листок, после чего передает его инженеру-распорядителю ЦУП для составления графика, устанавливающего очередность выполнения работ по ремонту подвижного состава.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Задача оперативно-производственного планирования процессов ТО и ремонта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заключается в составлении графика поступления автомобилей на специализированные посты производственных зон из общей очереди, а задача оперативно-производственного управления - в обеспечении реализации оперативно-производственного плана и выполнения необходимого в соответствии с целевыми нормативами количества требований при минимизации трудовых и материальных ресурсов.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          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качестве критерия эффективности оперативно-производственного планирования принимается количество автомобилей, отремонтированных за плановый период.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en-US" dirty="0"/>
              <a:t>       </a:t>
            </a: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Задача составления оперативно-производственного плана ремонтов состоит в том, чтобы найти такое расписание (график очередности выполнения работ) выполнения требований из принятых к планированию на предстоящий период, которое обеспечит выпуск из ремонта максимального количества автомобилей.</a:t>
            </a:r>
            <a:endParaRPr lang="ru-RU" sz="33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        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Исходной информацией для решения этой задачи являются информация о наличии свободных и занятых постов к началу планируемого периода на каждом производственном участке и перечень подлежащих ремонту автомобилей с указанием их диспетчерских и технологических характеристик</a:t>
            </a:r>
            <a:r>
              <a:rPr lang="ru-RU" dirty="0"/>
              <a:t>.</a:t>
            </a:r>
            <a:endParaRPr lang="ru-RU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260648"/>
            <a:ext cx="8208912" cy="6048672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dirty="0"/>
              <a:t>        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В качестве метода решения этой задачи, являющейся задачей теории расписаний, применяют различные эвристические приемы. Суть их сводится к тому, что принимается какой-либо определенный порядок обслуживания требований, кото­рый позволяет сформировать расписание. Например, устанавливается первоначальное обслуживание требований: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1.     с меньшим общим временем обслуживания;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2.     с меньшим временем обслуживания на отдельном участке;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3.     по подвижному составу, необходимому службе организации перевозок, и т.д.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en-US" dirty="0"/>
              <a:t>      </a:t>
            </a:r>
            <a:r>
              <a:rPr lang="en-US" sz="3400" dirty="0">
                <a:latin typeface="Times New Roman" pitchFamily="18" charset="0"/>
                <a:cs typeface="Times New Roman" pitchFamily="18" charset="0"/>
              </a:rPr>
              <a:t>  </a:t>
            </a: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Обеспечивая диспетчерское управление производственными процессами ТО и ремонта на основе оперативно-производственного плана, персонал ООУ ЦУП выполняет следующие функции:</a:t>
            </a:r>
            <a:endParaRPr lang="ru-RU" sz="34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·        организует постановку автомобилей на рабочие посты в установленное планом время;</a:t>
            </a:r>
            <a:endParaRPr lang="ru-RU" sz="34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·        передает на рабочие посты, участки информацию о РРО, которые должны быть выполнены на каждом автомобиле;</a:t>
            </a:r>
            <a:endParaRPr lang="ru-RU" sz="34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·        контролирует время выполнения работ;</a:t>
            </a:r>
            <a:endParaRPr lang="ru-RU" sz="34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·        организует (через диспетчерский пункт комплекса ПП) своевременную доставку необходимых запасных частей на посты. При этом персонал ООУ ЦУП взаимодействует с диспетчерскими пунктами в комплексах подготовки производства и РУ и с персоналом отделов инженерно-технической службы АТП.</a:t>
            </a:r>
            <a:endParaRPr lang="ru-RU" sz="34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3400" b="1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>
              <a:buNone/>
            </a:pPr>
            <a:endParaRPr lang="ru-RU" sz="3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i="1" dirty="0">
                <a:latin typeface="Times New Roman" pitchFamily="18" charset="0"/>
                <a:cs typeface="Times New Roman" pitchFamily="18" charset="0"/>
              </a:rPr>
              <a:t>Процесс управления состоит из комплекса операций, выполняемых в определенной последовательности и составляющих замкнутый технологический цикл. Группы операций технологического цикла управления определяют основные этапы управления.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dirty="0">
                <a:latin typeface="Times New Roman" pitchFamily="18" charset="0"/>
                <a:cs typeface="Times New Roman" pitchFamily="18" charset="0"/>
              </a:rPr>
              <a:t>       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Реализация решений оперативного управления обеспечивается с помощью диспетчерского управления, включающего контроль за ходом производственной деятельности и ее регулирование.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404664"/>
            <a:ext cx="8229600" cy="5721499"/>
          </a:xfrm>
        </p:spPr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en-US" dirty="0"/>
              <a:t>       </a:t>
            </a:r>
            <a:r>
              <a:rPr lang="en-US" sz="3300" b="1" i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300" b="1" i="1" dirty="0">
                <a:latin typeface="Times New Roman" pitchFamily="18" charset="0"/>
                <a:cs typeface="Times New Roman" pitchFamily="18" charset="0"/>
              </a:rPr>
              <a:t>Оперативно-производственное управление ТО и ТР автомобилей 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осуществляется персоналом отдела оперативного управления ЦУП АТП.</a:t>
            </a:r>
            <a:endParaRPr lang="ru-RU" sz="33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sz="3300" dirty="0">
                <a:latin typeface="Times New Roman" pitchFamily="18" charset="0"/>
                <a:cs typeface="Times New Roman" pitchFamily="18" charset="0"/>
              </a:rPr>
              <a:t>        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Для принятия решений по вопросам оперативно-производственного планирования, а также для организации работы диспетчеру ООУ ЦУП требуется следующая информация:</a:t>
            </a:r>
            <a:endParaRPr lang="ru-RU" sz="33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·        на каких специализированных постах и участках обслуживания и ремонта должны выполняться работы, записанные в требовании;</a:t>
            </a:r>
            <a:endParaRPr lang="ru-RU" sz="33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·        какова технологическая последовательность и плановое время выполнения этих работ на каждом из постов (участков).</a:t>
            </a:r>
            <a:endParaRPr lang="ru-RU" sz="33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/>
              <a:t> </a:t>
            </a:r>
            <a:r>
              <a:rPr lang="en-US" dirty="0"/>
              <a:t>      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Под 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"плановым"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понимается время, которое следует предусмотреть в оперативно-производственном плане в качестве целевого норматива для выполнения работ на производственном посту с учетом возможных потерь по различным организационным причинам. Это время может существенно отличаться от 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"нормативного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", рассчитанного по нормативной трудоемкости операций применительно к количеству рабочих на посту.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 algn="just">
              <a:buNone/>
            </a:pPr>
            <a:r>
              <a:rPr lang="en-US" dirty="0"/>
              <a:t>      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Информация, необходимая для оперативно-производственного планирования, должна быть представлена в виде двух характеристик требований на технические воздействия - 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диспетчерской и технологической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Под 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диспетчерской характеристикой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требования понимается содержащееся в ней сочетание работ с указанием планового времени их выполнения.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en-US" dirty="0"/>
              <a:t>       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Под 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технологической характеристикой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требования понимается соответствие специализированным постам, участкам и совокупность технологических очередностей выполнения отдельных видов работ, содержащихся в диспетчерской характеристике этого требования (например, если по данному требованию требуется выполнение сварочных и малярных работ, технологическая характеристика предусматривает проведение их на специализированных участках и с жесткой очередностью - сначала сварочные работы, а затем малярные).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fontScale="92500"/>
          </a:bodyPr>
          <a:lstStyle/>
          <a:p>
            <a:pPr algn="just"/>
            <a:r>
              <a:rPr lang="en-US" dirty="0"/>
              <a:t>      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Формирование описанных характеристик осуществляется в соответствии с алгоритмом (рис. 1), согласно которому техник-оператор ООУ ЦУП принимает у водителя заполненный ремонтный листок с занесенными внешними проявлениями неисправностей, проверяет правильность занесения информации и в случае необходимости вносит дополнения и исправления. При этом информация по подвижному составу, признакам отказов и неисправностей может шифроваться. Для этого используются: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1.     Справочник-шифратор моделей подвижного состава (ШМПС), предназначенный для кодирования базовых и специализированных моделей подвижного состава. Шифр моделей подвижного состава является единым для кодирования моделей (типов) подвижного состава в ремонтном и путевом листах. Например, бортовой автомобиль КамАЗ-5410 обозначается: 5410, КамАЗ-5410 с прицепом: 9410, самосвал КамАЗ-5511 с прицепом: 9511. Для фиксации типа кузова используются следующие цифры: самосвальный - 1, бортовой - 2, тягач - 3, фургон - 4, универсальный - 5, специальный - 6.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2.     Шифратор "Цикл эксплуатации": до первого КР - 1,   после   первого КР - 2.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/>
              <a:t>3.    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 Классификатор соответствия внешних проявлений неисправностей, описанных в данном требовании, фактическим неисправностям и необходимым для их устранения ремонтно-регулировочным операциям, содержащий:</a:t>
            </a:r>
            <a:endParaRPr lang="ru-RU" sz="33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·        перечень внешних проявлений неисправностей по агрегатам и системам автомобиля;</a:t>
            </a:r>
            <a:endParaRPr lang="ru-RU" sz="33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·        соответствующие каждому внешнему проявлению возможные неисправности (одна или несколько);</a:t>
            </a:r>
            <a:endParaRPr lang="ru-RU" sz="33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·        ремонтно-регулировочные операции по устранению неисправностей;</a:t>
            </a:r>
            <a:endParaRPr lang="ru-RU" sz="33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·        шифры ремонтных и регулировочных операций;</a:t>
            </a:r>
            <a:endParaRPr lang="ru-RU" sz="33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151</Words>
  <Application>Microsoft Office PowerPoint</Application>
  <PresentationFormat>Экран (4:3)</PresentationFormat>
  <Paragraphs>42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Лекция 6 Тема: Оперативное управление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Лекция 6 Тема: Оперативное управление </dc:title>
  <dc:creator>acer</dc:creator>
  <cp:lastModifiedBy>acer</cp:lastModifiedBy>
  <cp:revision>4</cp:revision>
  <dcterms:created xsi:type="dcterms:W3CDTF">2013-11-11T13:30:11Z</dcterms:created>
  <dcterms:modified xsi:type="dcterms:W3CDTF">2013-11-11T14:03:37Z</dcterms:modified>
</cp:coreProperties>
</file>