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73996"/>
            <a:ext cx="12192000" cy="3200400"/>
          </a:xfrm>
        </p:spPr>
        <p:txBody>
          <a:bodyPr>
            <a:normAutofit/>
          </a:bodyPr>
          <a:lstStyle/>
          <a:p>
            <a:r>
              <a:rPr lang="ru-RU" sz="55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Подача и </a:t>
            </a:r>
            <a:r>
              <a:rPr lang="ru-RU" sz="5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распределение </a:t>
            </a:r>
            <a:r>
              <a:rPr lang="ru-RU" sz="55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бетонной смеси </a:t>
            </a:r>
            <a:endParaRPr lang="ru-RU" sz="5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3889420"/>
            <a:ext cx="8676222" cy="1901780"/>
          </a:xfrm>
        </p:spPr>
        <p:txBody>
          <a:bodyPr>
            <a:normAutofit lnSpcReduction="10000"/>
          </a:bodyPr>
          <a:lstStyle/>
          <a:p>
            <a:endParaRPr lang="en-US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может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производиться: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611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729" y="1340475"/>
            <a:ext cx="5013928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2395470"/>
          </a:xfrm>
        </p:spPr>
        <p:txBody>
          <a:bodyPr/>
          <a:lstStyle/>
          <a:p>
            <a:pPr algn="ctr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бадьях при помощи 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кранов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5" y="1340475"/>
            <a:ext cx="4800000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412" y="2836394"/>
            <a:ext cx="4800000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945426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2395470"/>
          </a:xfrm>
        </p:spPr>
        <p:txBody>
          <a:bodyPr/>
          <a:lstStyle/>
          <a:p>
            <a:pPr algn="ctr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бетоноукладчиками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67" y="1340475"/>
            <a:ext cx="4800000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723" y="1340475"/>
            <a:ext cx="5396934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412" y="2806521"/>
            <a:ext cx="4800000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712977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2395470"/>
          </a:xfrm>
        </p:spPr>
        <p:txBody>
          <a:bodyPr/>
          <a:lstStyle/>
          <a:p>
            <a:pPr algn="ctr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бетононасосами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317" y="1340475"/>
            <a:ext cx="4795340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67" y="1340475"/>
            <a:ext cx="4841379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083" y="2811148"/>
            <a:ext cx="5424658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370114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019" y="1342445"/>
            <a:ext cx="5700000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2395470"/>
          </a:xfrm>
        </p:spPr>
        <p:txBody>
          <a:bodyPr/>
          <a:lstStyle/>
          <a:p>
            <a:pPr algn="ctr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конвейерами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05" y="1342445"/>
            <a:ext cx="4867606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912" y="2820473"/>
            <a:ext cx="4563000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319996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2395470"/>
          </a:xfrm>
        </p:spPr>
        <p:txBody>
          <a:bodyPr/>
          <a:lstStyle/>
          <a:p>
            <a:pPr algn="ctr"/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вибропитателями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с виброжелобами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58" y="1347363"/>
            <a:ext cx="4800000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933" y="1347363"/>
            <a:ext cx="4812632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641" y="2830310"/>
            <a:ext cx="4306909" cy="360000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1582211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TM03457485[[fn=Сетчатая]]</Template>
  <TotalTime>52</TotalTime>
  <Words>19</Words>
  <Application>Microsoft Office PowerPoint</Application>
  <PresentationFormat>Широкоэкранный</PresentationFormat>
  <Paragraphs>10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Times New Roman</vt:lpstr>
      <vt:lpstr>Сетка</vt:lpstr>
      <vt:lpstr>Подача и распределение бетонной смеси </vt:lpstr>
      <vt:lpstr>в бадьях при помощи кранов  </vt:lpstr>
      <vt:lpstr>бетоноукладчиками  </vt:lpstr>
      <vt:lpstr>бетононасосами  </vt:lpstr>
      <vt:lpstr>конвейерами  </vt:lpstr>
      <vt:lpstr>вибропитателями с виброжелобами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Подача и распределение бетонной смеси</dc:title>
  <dc:creator>Lollipop</dc:creator>
  <cp:lastModifiedBy>Lollipop</cp:lastModifiedBy>
  <cp:revision>6</cp:revision>
  <dcterms:created xsi:type="dcterms:W3CDTF">2015-10-23T11:46:00Z</dcterms:created>
  <dcterms:modified xsi:type="dcterms:W3CDTF">2015-10-23T12:38:11Z</dcterms:modified>
</cp:coreProperties>
</file>