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EA1605-C019-4625-BF3E-DFF89EC08A55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6B4B122D-2646-4294-9375-E6BC0591BE9A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Чугунные канализационные трубы </a:t>
          </a:r>
          <a:endParaRPr lang="ru-RU" dirty="0">
            <a:solidFill>
              <a:schemeClr val="tx1"/>
            </a:solidFill>
          </a:endParaRPr>
        </a:p>
      </dgm:t>
    </dgm:pt>
    <dgm:pt modelId="{B51103A6-1BC9-45B2-A6C3-C4066A3238F3}" type="parTrans" cxnId="{CE2EAB33-BB24-421E-BA88-A09D993836A2}">
      <dgm:prSet/>
      <dgm:spPr/>
      <dgm:t>
        <a:bodyPr/>
        <a:lstStyle/>
        <a:p>
          <a:endParaRPr lang="ru-RU"/>
        </a:p>
      </dgm:t>
    </dgm:pt>
    <dgm:pt modelId="{900AA67E-2468-442A-ACFB-441324E57ACE}" type="sibTrans" cxnId="{CE2EAB33-BB24-421E-BA88-A09D993836A2}">
      <dgm:prSet/>
      <dgm:spPr/>
      <dgm:t>
        <a:bodyPr/>
        <a:lstStyle/>
        <a:p>
          <a:endParaRPr lang="ru-RU"/>
        </a:p>
      </dgm:t>
    </dgm:pt>
    <dgm:pt modelId="{AAE17513-A8AA-442A-9F52-57559002377D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50 мм и 100 мм </a:t>
          </a:r>
          <a:endParaRPr lang="ru-RU" dirty="0">
            <a:solidFill>
              <a:schemeClr val="tx1"/>
            </a:solidFill>
          </a:endParaRPr>
        </a:p>
      </dgm:t>
    </dgm:pt>
    <dgm:pt modelId="{041C8DD4-D6AF-4783-8A81-B605DB522E48}" type="parTrans" cxnId="{F1C50B18-5525-48FF-978B-C2D81436013B}">
      <dgm:prSet/>
      <dgm:spPr/>
      <dgm:t>
        <a:bodyPr/>
        <a:lstStyle/>
        <a:p>
          <a:endParaRPr lang="ru-RU"/>
        </a:p>
      </dgm:t>
    </dgm:pt>
    <dgm:pt modelId="{6BE2A5CE-2F5A-49FC-BBAC-8DE360014BB7}" type="sibTrans" cxnId="{F1C50B18-5525-48FF-978B-C2D81436013B}">
      <dgm:prSet/>
      <dgm:spPr/>
      <dgm:t>
        <a:bodyPr/>
        <a:lstStyle/>
        <a:p>
          <a:endParaRPr lang="ru-RU"/>
        </a:p>
      </dgm:t>
    </dgm:pt>
    <dgm:pt modelId="{6D1EEC90-DD5C-4B61-B997-A0E169652C6B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Пластмассовые канализационные трубы </a:t>
          </a:r>
          <a:endParaRPr lang="ru-RU" dirty="0">
            <a:solidFill>
              <a:schemeClr val="tx1"/>
            </a:solidFill>
          </a:endParaRPr>
        </a:p>
      </dgm:t>
    </dgm:pt>
    <dgm:pt modelId="{89A45DA3-1640-49DD-A9D3-CCE61A70DAC6}" type="parTrans" cxnId="{79C242B1-0C0D-4BAF-A8A3-75F182731935}">
      <dgm:prSet/>
      <dgm:spPr/>
      <dgm:t>
        <a:bodyPr/>
        <a:lstStyle/>
        <a:p>
          <a:endParaRPr lang="ru-RU"/>
        </a:p>
      </dgm:t>
    </dgm:pt>
    <dgm:pt modelId="{18F5C2DD-86F5-454F-A5B9-6ABCDC8703E7}" type="sibTrans" cxnId="{79C242B1-0C0D-4BAF-A8A3-75F182731935}">
      <dgm:prSet/>
      <dgm:spPr/>
      <dgm:t>
        <a:bodyPr/>
        <a:lstStyle/>
        <a:p>
          <a:endParaRPr lang="ru-RU"/>
        </a:p>
      </dgm:t>
    </dgm:pt>
    <dgm:pt modelId="{511C1A47-8080-420E-9922-1CC86DDEAFD1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40, 50, 90 и 110 мм </a:t>
          </a:r>
          <a:endParaRPr lang="ru-RU" dirty="0">
            <a:solidFill>
              <a:schemeClr val="tx1"/>
            </a:solidFill>
          </a:endParaRPr>
        </a:p>
      </dgm:t>
    </dgm:pt>
    <dgm:pt modelId="{A1B5B7CC-9348-490E-9252-943BAAD876B7}" type="parTrans" cxnId="{21F9F140-C115-4D65-8ED4-758AA0F01D82}">
      <dgm:prSet/>
      <dgm:spPr/>
      <dgm:t>
        <a:bodyPr/>
        <a:lstStyle/>
        <a:p>
          <a:endParaRPr lang="ru-RU"/>
        </a:p>
      </dgm:t>
    </dgm:pt>
    <dgm:pt modelId="{339E532C-4E4A-4A55-8D7C-61628543F121}" type="sibTrans" cxnId="{21F9F140-C115-4D65-8ED4-758AA0F01D82}">
      <dgm:prSet/>
      <dgm:spPr/>
      <dgm:t>
        <a:bodyPr/>
        <a:lstStyle/>
        <a:p>
          <a:endParaRPr lang="ru-RU"/>
        </a:p>
      </dgm:t>
    </dgm:pt>
    <dgm:pt modelId="{F8A92DD4-BEA3-4EA0-8845-62D50CBD3905}" type="pres">
      <dgm:prSet presAssocID="{90EA1605-C019-4625-BF3E-DFF89EC08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1390E1-AB6F-4222-809E-AF16890F3D32}" type="pres">
      <dgm:prSet presAssocID="{6B4B122D-2646-4294-9375-E6BC0591BE9A}" presName="parentText" presStyleLbl="node1" presStyleIdx="0" presStyleCnt="2" custScaleY="759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7BF96-4307-411D-ABE1-076E9C8A6F60}" type="pres">
      <dgm:prSet presAssocID="{6B4B122D-2646-4294-9375-E6BC0591BE9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A4D7-4B4A-4845-9042-2B3C7F078003}" type="pres">
      <dgm:prSet presAssocID="{6D1EEC90-DD5C-4B61-B997-A0E169652C6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68BFF-4EDD-4A5F-A5AA-59D52469864B}" type="pres">
      <dgm:prSet presAssocID="{6D1EEC90-DD5C-4B61-B997-A0E169652C6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D7866F-13D2-4DC9-B6F4-5FF0C8E9AE68}" type="presOf" srcId="{511C1A47-8080-420E-9922-1CC86DDEAFD1}" destId="{C2068BFF-4EDD-4A5F-A5AA-59D52469864B}" srcOrd="0" destOrd="0" presId="urn:microsoft.com/office/officeart/2005/8/layout/vList2"/>
    <dgm:cxn modelId="{2027FE8D-2C90-48F5-823B-C8FB3F1FCD21}" type="presOf" srcId="{6B4B122D-2646-4294-9375-E6BC0591BE9A}" destId="{721390E1-AB6F-4222-809E-AF16890F3D32}" srcOrd="0" destOrd="0" presId="urn:microsoft.com/office/officeart/2005/8/layout/vList2"/>
    <dgm:cxn modelId="{337DADCB-5994-48CB-A716-B3355B03C768}" type="presOf" srcId="{6D1EEC90-DD5C-4B61-B997-A0E169652C6B}" destId="{24A9A4D7-4B4A-4845-9042-2B3C7F078003}" srcOrd="0" destOrd="0" presId="urn:microsoft.com/office/officeart/2005/8/layout/vList2"/>
    <dgm:cxn modelId="{D772D46A-E276-4A85-A731-60BCDADC1DCD}" type="presOf" srcId="{AAE17513-A8AA-442A-9F52-57559002377D}" destId="{E0E7BF96-4307-411D-ABE1-076E9C8A6F60}" srcOrd="0" destOrd="0" presId="urn:microsoft.com/office/officeart/2005/8/layout/vList2"/>
    <dgm:cxn modelId="{79C242B1-0C0D-4BAF-A8A3-75F182731935}" srcId="{90EA1605-C019-4625-BF3E-DFF89EC08A55}" destId="{6D1EEC90-DD5C-4B61-B997-A0E169652C6B}" srcOrd="1" destOrd="0" parTransId="{89A45DA3-1640-49DD-A9D3-CCE61A70DAC6}" sibTransId="{18F5C2DD-86F5-454F-A5B9-6ABCDC8703E7}"/>
    <dgm:cxn modelId="{CE2EAB33-BB24-421E-BA88-A09D993836A2}" srcId="{90EA1605-C019-4625-BF3E-DFF89EC08A55}" destId="{6B4B122D-2646-4294-9375-E6BC0591BE9A}" srcOrd="0" destOrd="0" parTransId="{B51103A6-1BC9-45B2-A6C3-C4066A3238F3}" sibTransId="{900AA67E-2468-442A-ACFB-441324E57ACE}"/>
    <dgm:cxn modelId="{21F9F140-C115-4D65-8ED4-758AA0F01D82}" srcId="{6D1EEC90-DD5C-4B61-B997-A0E169652C6B}" destId="{511C1A47-8080-420E-9922-1CC86DDEAFD1}" srcOrd="0" destOrd="0" parTransId="{A1B5B7CC-9348-490E-9252-943BAAD876B7}" sibTransId="{339E532C-4E4A-4A55-8D7C-61628543F121}"/>
    <dgm:cxn modelId="{137853EE-5ECE-4770-8989-62A06624E219}" type="presOf" srcId="{90EA1605-C019-4625-BF3E-DFF89EC08A55}" destId="{F8A92DD4-BEA3-4EA0-8845-62D50CBD3905}" srcOrd="0" destOrd="0" presId="urn:microsoft.com/office/officeart/2005/8/layout/vList2"/>
    <dgm:cxn modelId="{F1C50B18-5525-48FF-978B-C2D81436013B}" srcId="{6B4B122D-2646-4294-9375-E6BC0591BE9A}" destId="{AAE17513-A8AA-442A-9F52-57559002377D}" srcOrd="0" destOrd="0" parTransId="{041C8DD4-D6AF-4783-8A81-B605DB522E48}" sibTransId="{6BE2A5CE-2F5A-49FC-BBAC-8DE360014BB7}"/>
    <dgm:cxn modelId="{DAA250F0-15FA-44E8-AF86-E4D38142387D}" type="presParOf" srcId="{F8A92DD4-BEA3-4EA0-8845-62D50CBD3905}" destId="{721390E1-AB6F-4222-809E-AF16890F3D32}" srcOrd="0" destOrd="0" presId="urn:microsoft.com/office/officeart/2005/8/layout/vList2"/>
    <dgm:cxn modelId="{A8C39AF9-FC17-4EB9-878A-07BC85ACAD40}" type="presParOf" srcId="{F8A92DD4-BEA3-4EA0-8845-62D50CBD3905}" destId="{E0E7BF96-4307-411D-ABE1-076E9C8A6F60}" srcOrd="1" destOrd="0" presId="urn:microsoft.com/office/officeart/2005/8/layout/vList2"/>
    <dgm:cxn modelId="{2231D313-E97F-4CC4-9B60-5EC3BD9690C6}" type="presParOf" srcId="{F8A92DD4-BEA3-4EA0-8845-62D50CBD3905}" destId="{24A9A4D7-4B4A-4845-9042-2B3C7F078003}" srcOrd="2" destOrd="0" presId="urn:microsoft.com/office/officeart/2005/8/layout/vList2"/>
    <dgm:cxn modelId="{C7D86A48-423B-41C1-BCCF-8C923EB31FF2}" type="presParOf" srcId="{F8A92DD4-BEA3-4EA0-8845-62D50CBD3905}" destId="{C2068BFF-4EDD-4A5F-A5AA-59D52469864B}" srcOrd="3" destOrd="0" presId="urn:microsoft.com/office/officeart/2005/8/layout/vList2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57AF2F-408D-4283-AA20-626C96C24614}" type="doc">
      <dgm:prSet loTypeId="urn:microsoft.com/office/officeart/2005/8/layout/hList3" loCatId="list" qsTypeId="urn:microsoft.com/office/officeart/2005/8/quickstyle/simple3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818C0320-615F-4FD8-AEFC-AF2B84855DC3}">
      <dgm:prSet phldrT="[Текст]"/>
      <dgm:spPr/>
      <dgm:t>
        <a:bodyPr/>
        <a:lstStyle/>
        <a:p>
          <a:pPr algn="ctr"/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Способов отведения атмосферных (дождевых и талых) вод с кровель зданий </a:t>
          </a:r>
          <a:endParaRPr lang="ru-RU" dirty="0"/>
        </a:p>
      </dgm:t>
    </dgm:pt>
    <dgm:pt modelId="{652191FD-4CCA-4D34-941A-5849CD96BDF6}" type="parTrans" cxnId="{89DBC5F6-69DD-4FD1-8447-85DA35453BD2}">
      <dgm:prSet/>
      <dgm:spPr/>
      <dgm:t>
        <a:bodyPr/>
        <a:lstStyle/>
        <a:p>
          <a:endParaRPr lang="ru-RU"/>
        </a:p>
      </dgm:t>
    </dgm:pt>
    <dgm:pt modelId="{5C7CB0A5-EF84-422F-9A7F-A599A91281C2}" type="sibTrans" cxnId="{89DBC5F6-69DD-4FD1-8447-85DA35453BD2}">
      <dgm:prSet/>
      <dgm:spPr/>
      <dgm:t>
        <a:bodyPr/>
        <a:lstStyle/>
        <a:p>
          <a:endParaRPr lang="ru-RU"/>
        </a:p>
      </dgm:t>
    </dgm:pt>
    <dgm:pt modelId="{3846A50D-C4D4-41D3-88B0-82A4EF9676D9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Неорганизованный </a:t>
          </a:r>
          <a:endParaRPr lang="ru-RU" dirty="0"/>
        </a:p>
      </dgm:t>
    </dgm:pt>
    <dgm:pt modelId="{7B0894C5-80FE-4E0A-BF88-B242524D375E}" type="parTrans" cxnId="{7EF6E377-F6C8-403B-A754-BBDF338AA391}">
      <dgm:prSet/>
      <dgm:spPr/>
      <dgm:t>
        <a:bodyPr/>
        <a:lstStyle/>
        <a:p>
          <a:endParaRPr lang="ru-RU"/>
        </a:p>
      </dgm:t>
    </dgm:pt>
    <dgm:pt modelId="{931CD74B-E421-4D15-A3D6-3CEDBAF04051}" type="sibTrans" cxnId="{7EF6E377-F6C8-403B-A754-BBDF338AA391}">
      <dgm:prSet/>
      <dgm:spPr/>
      <dgm:t>
        <a:bodyPr/>
        <a:lstStyle/>
        <a:p>
          <a:endParaRPr lang="ru-RU"/>
        </a:p>
      </dgm:t>
    </dgm:pt>
    <dgm:pt modelId="{920FC1EA-021C-4A7C-A092-E0D9C900F92C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Организованный способ по наружным водостокам </a:t>
          </a:r>
          <a:endParaRPr lang="ru-RU" dirty="0"/>
        </a:p>
      </dgm:t>
    </dgm:pt>
    <dgm:pt modelId="{FC9503A0-12C4-44CF-B690-D2E2F42383B8}" type="parTrans" cxnId="{116BE433-E433-4BFE-9981-C1EBD1563F86}">
      <dgm:prSet/>
      <dgm:spPr/>
      <dgm:t>
        <a:bodyPr/>
        <a:lstStyle/>
        <a:p>
          <a:endParaRPr lang="ru-RU"/>
        </a:p>
      </dgm:t>
    </dgm:pt>
    <dgm:pt modelId="{E89D5320-94C3-4030-BDBB-F917A9CD3A89}" type="sibTrans" cxnId="{116BE433-E433-4BFE-9981-C1EBD1563F86}">
      <dgm:prSet/>
      <dgm:spPr/>
      <dgm:t>
        <a:bodyPr/>
        <a:lstStyle/>
        <a:p>
          <a:endParaRPr lang="ru-RU"/>
        </a:p>
      </dgm:t>
    </dgm:pt>
    <dgm:pt modelId="{E65EDDCB-10CC-41F5-8E54-132E1C2D063A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Организованный способ по внутренним водостокам </a:t>
          </a:r>
          <a:endParaRPr lang="ru-RU" dirty="0"/>
        </a:p>
      </dgm:t>
    </dgm:pt>
    <dgm:pt modelId="{883004A3-18A0-417A-8CD9-5B55AF749045}" type="parTrans" cxnId="{5817A992-9541-455F-A8ED-9F29388CF261}">
      <dgm:prSet/>
      <dgm:spPr/>
      <dgm:t>
        <a:bodyPr/>
        <a:lstStyle/>
        <a:p>
          <a:endParaRPr lang="ru-RU"/>
        </a:p>
      </dgm:t>
    </dgm:pt>
    <dgm:pt modelId="{B6978E04-683A-4F57-A82B-57EE313DBA08}" type="sibTrans" cxnId="{5817A992-9541-455F-A8ED-9F29388CF261}">
      <dgm:prSet/>
      <dgm:spPr/>
      <dgm:t>
        <a:bodyPr/>
        <a:lstStyle/>
        <a:p>
          <a:endParaRPr lang="ru-RU"/>
        </a:p>
      </dgm:t>
    </dgm:pt>
    <dgm:pt modelId="{AE594666-214B-40B6-BBE9-08D429E68193}" type="pres">
      <dgm:prSet presAssocID="{5757AF2F-408D-4283-AA20-626C96C2461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7BB425-6297-4D54-82AE-B2EB5A06CCDF}" type="pres">
      <dgm:prSet presAssocID="{818C0320-615F-4FD8-AEFC-AF2B84855DC3}" presName="roof" presStyleLbl="dkBgShp" presStyleIdx="0" presStyleCnt="2"/>
      <dgm:spPr/>
      <dgm:t>
        <a:bodyPr/>
        <a:lstStyle/>
        <a:p>
          <a:endParaRPr lang="ru-RU"/>
        </a:p>
      </dgm:t>
    </dgm:pt>
    <dgm:pt modelId="{EABD0174-C1E1-476D-BEAF-A2F9001D3AC7}" type="pres">
      <dgm:prSet presAssocID="{818C0320-615F-4FD8-AEFC-AF2B84855DC3}" presName="pillars" presStyleCnt="0"/>
      <dgm:spPr/>
    </dgm:pt>
    <dgm:pt modelId="{7D890EF5-5390-4D31-9E53-9746B318DD5D}" type="pres">
      <dgm:prSet presAssocID="{818C0320-615F-4FD8-AEFC-AF2B84855DC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2DE90-1D99-4B8D-8A19-104942C576AD}" type="pres">
      <dgm:prSet presAssocID="{920FC1EA-021C-4A7C-A092-E0D9C900F92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CC103-DCC7-4CEE-B189-D6CEBD721AB9}" type="pres">
      <dgm:prSet presAssocID="{E65EDDCB-10CC-41F5-8E54-132E1C2D063A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835-400B-4030-9970-19A385153B5D}" type="pres">
      <dgm:prSet presAssocID="{818C0320-615F-4FD8-AEFC-AF2B84855DC3}" presName="base" presStyleLbl="dkBgShp" presStyleIdx="1" presStyleCnt="2"/>
      <dgm:spPr/>
    </dgm:pt>
  </dgm:ptLst>
  <dgm:cxnLst>
    <dgm:cxn modelId="{791E66B9-44EF-4DE0-BA1D-8BAB1F88C6D1}" type="presOf" srcId="{920FC1EA-021C-4A7C-A092-E0D9C900F92C}" destId="{7392DE90-1D99-4B8D-8A19-104942C576AD}" srcOrd="0" destOrd="0" presId="urn:microsoft.com/office/officeart/2005/8/layout/hList3"/>
    <dgm:cxn modelId="{5817A992-9541-455F-A8ED-9F29388CF261}" srcId="{818C0320-615F-4FD8-AEFC-AF2B84855DC3}" destId="{E65EDDCB-10CC-41F5-8E54-132E1C2D063A}" srcOrd="2" destOrd="0" parTransId="{883004A3-18A0-417A-8CD9-5B55AF749045}" sibTransId="{B6978E04-683A-4F57-A82B-57EE313DBA08}"/>
    <dgm:cxn modelId="{DCF9DB68-4C7C-41C3-8065-6EBC7181CD58}" type="presOf" srcId="{5757AF2F-408D-4283-AA20-626C96C24614}" destId="{AE594666-214B-40B6-BBE9-08D429E68193}" srcOrd="0" destOrd="0" presId="urn:microsoft.com/office/officeart/2005/8/layout/hList3"/>
    <dgm:cxn modelId="{116BE433-E433-4BFE-9981-C1EBD1563F86}" srcId="{818C0320-615F-4FD8-AEFC-AF2B84855DC3}" destId="{920FC1EA-021C-4A7C-A092-E0D9C900F92C}" srcOrd="1" destOrd="0" parTransId="{FC9503A0-12C4-44CF-B690-D2E2F42383B8}" sibTransId="{E89D5320-94C3-4030-BDBB-F917A9CD3A89}"/>
    <dgm:cxn modelId="{186AC50D-F54E-4ADD-BECA-07EE178B5142}" type="presOf" srcId="{3846A50D-C4D4-41D3-88B0-82A4EF9676D9}" destId="{7D890EF5-5390-4D31-9E53-9746B318DD5D}" srcOrd="0" destOrd="0" presId="urn:microsoft.com/office/officeart/2005/8/layout/hList3"/>
    <dgm:cxn modelId="{89DBC5F6-69DD-4FD1-8447-85DA35453BD2}" srcId="{5757AF2F-408D-4283-AA20-626C96C24614}" destId="{818C0320-615F-4FD8-AEFC-AF2B84855DC3}" srcOrd="0" destOrd="0" parTransId="{652191FD-4CCA-4D34-941A-5849CD96BDF6}" sibTransId="{5C7CB0A5-EF84-422F-9A7F-A599A91281C2}"/>
    <dgm:cxn modelId="{93894BB8-1A93-4F92-8B4A-CC62AF746D6B}" type="presOf" srcId="{E65EDDCB-10CC-41F5-8E54-132E1C2D063A}" destId="{8C4CC103-DCC7-4CEE-B189-D6CEBD721AB9}" srcOrd="0" destOrd="0" presId="urn:microsoft.com/office/officeart/2005/8/layout/hList3"/>
    <dgm:cxn modelId="{7EF6E377-F6C8-403B-A754-BBDF338AA391}" srcId="{818C0320-615F-4FD8-AEFC-AF2B84855DC3}" destId="{3846A50D-C4D4-41D3-88B0-82A4EF9676D9}" srcOrd="0" destOrd="0" parTransId="{7B0894C5-80FE-4E0A-BF88-B242524D375E}" sibTransId="{931CD74B-E421-4D15-A3D6-3CEDBAF04051}"/>
    <dgm:cxn modelId="{875E9631-211E-4563-B887-D208E071AC16}" type="presOf" srcId="{818C0320-615F-4FD8-AEFC-AF2B84855DC3}" destId="{D87BB425-6297-4D54-82AE-B2EB5A06CCDF}" srcOrd="0" destOrd="0" presId="urn:microsoft.com/office/officeart/2005/8/layout/hList3"/>
    <dgm:cxn modelId="{C190EC6D-4121-41FB-8EDF-2FA99B11CDC9}" type="presParOf" srcId="{AE594666-214B-40B6-BBE9-08D429E68193}" destId="{D87BB425-6297-4D54-82AE-B2EB5A06CCDF}" srcOrd="0" destOrd="0" presId="urn:microsoft.com/office/officeart/2005/8/layout/hList3"/>
    <dgm:cxn modelId="{65F5B380-F750-4056-B470-C31EF87F0B86}" type="presParOf" srcId="{AE594666-214B-40B6-BBE9-08D429E68193}" destId="{EABD0174-C1E1-476D-BEAF-A2F9001D3AC7}" srcOrd="1" destOrd="0" presId="urn:microsoft.com/office/officeart/2005/8/layout/hList3"/>
    <dgm:cxn modelId="{B2E11D03-E897-4772-946E-ADBA11CAECE9}" type="presParOf" srcId="{EABD0174-C1E1-476D-BEAF-A2F9001D3AC7}" destId="{7D890EF5-5390-4D31-9E53-9746B318DD5D}" srcOrd="0" destOrd="0" presId="urn:microsoft.com/office/officeart/2005/8/layout/hList3"/>
    <dgm:cxn modelId="{640A778A-02FD-4E87-B23A-019A2A3A31DC}" type="presParOf" srcId="{EABD0174-C1E1-476D-BEAF-A2F9001D3AC7}" destId="{7392DE90-1D99-4B8D-8A19-104942C576AD}" srcOrd="1" destOrd="0" presId="urn:microsoft.com/office/officeart/2005/8/layout/hList3"/>
    <dgm:cxn modelId="{64E7B48E-C10A-432A-A197-597F6D3B8AB9}" type="presParOf" srcId="{EABD0174-C1E1-476D-BEAF-A2F9001D3AC7}" destId="{8C4CC103-DCC7-4CEE-B189-D6CEBD721AB9}" srcOrd="2" destOrd="0" presId="urn:microsoft.com/office/officeart/2005/8/layout/hList3"/>
    <dgm:cxn modelId="{62B67929-3EEF-4C5B-95F9-F2B830084E38}" type="presParOf" srcId="{AE594666-214B-40B6-BBE9-08D429E68193}" destId="{9B32B835-400B-4030-9970-19A385153B5D}" srcOrd="2" destOrd="0" presId="urn:microsoft.com/office/officeart/2005/8/layout/hList3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92D22C3-109B-4A82-AC8C-6A14B53A4BCD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DF4230-F86D-48C7-BA19-B3A200893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D3D584-2F16-4DB0-9F5E-9E29F56E900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AAC91D-A119-4528-A080-7CACDE1CE34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72F91-E437-4C9A-93E3-9BB146FEDC0F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2FB15-61AB-429D-B7BA-5187BE735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345DF-1A05-4E12-9B71-5823D542AE86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49BE8-7FDA-4B6D-A8D7-D494BB41A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96F3E-AB67-4721-802E-3474989D2150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2F5D-8861-4890-9C54-8BD19D9C3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98525" y="971550"/>
            <a:ext cx="801688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9329738" y="2613025"/>
            <a:ext cx="8032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51650-63F0-444C-BF9D-8BAF9E18E414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436E4-F2F5-4C8B-B6E8-854B7BFDA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655A7-F73E-4473-9E81-7ECB8AB8CD49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7D8A-B8BC-4454-87F8-7DD26D2682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849B2-ADED-495F-9FD7-994170E8919A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DF2D1-CA12-4669-BA12-3C4E500C5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9D81C-91F7-4010-AFBB-69A1A924EB74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B57B-CA33-45D0-9611-A1AB0082E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5E656-8CC7-4C65-97A7-73B242A3E51F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259B-0624-4AC0-91AF-B89AF85F8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E90CC-0756-4EE3-93BF-6B0DDC53EA3D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5F278-5001-4B02-968F-AE1D5BCC5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79753-9DC2-47DD-B888-1E30ED1129B2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3B75C-E02F-412D-9D54-F3852F285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FD780-2715-4979-BE43-75EC12DF68F4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D671-1A3A-4EBB-B19C-CDB5E38FC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C476B-7933-40E7-9B26-DB61AD993012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B6D-D4B6-49E9-BFD8-3436E13E7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58208-9DEB-46DA-BB00-690E67BD474A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5F39-5DF7-4CE8-BB12-EE4A00160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6A6E6-BF44-4D5D-9001-C575C10FCFCF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83C3F-B670-4983-B35D-8A5E06DE9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7B3AA-84CB-49B9-B10A-0A38B7CF58E1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EE09-5CC7-40C1-8959-9F5F38E87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25833-1B91-4703-9A25-ECC5E0F80657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3489B-E679-4301-9541-C5FC82368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87B9A-93A4-4D91-A316-75E6EDC44BDD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4F1B7-F2F1-4930-8101-06B7BA976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9"/>
          <a:srcRect l="3613"/>
          <a:stretch>
            <a:fillRect/>
          </a:stretch>
        </p:blipFill>
        <p:spPr bwMode="auto">
          <a:xfrm>
            <a:off x="0" y="2670175"/>
            <a:ext cx="40370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/>
          <p:cNvPicPr>
            <a:picLocks noChangeAspect="1"/>
          </p:cNvPicPr>
          <p:nvPr/>
        </p:nvPicPr>
        <p:blipFill>
          <a:blip r:embed="rId20"/>
          <a:srcRect l="35640"/>
          <a:stretch>
            <a:fillRect/>
          </a:stretch>
        </p:blipFill>
        <p:spPr bwMode="auto">
          <a:xfrm>
            <a:off x="0" y="2892425"/>
            <a:ext cx="152241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1" name="Picture 8"/>
          <p:cNvPicPr>
            <a:picLocks noChangeAspect="1"/>
          </p:cNvPicPr>
          <p:nvPr/>
        </p:nvPicPr>
        <p:blipFill>
          <a:blip r:embed="rId21"/>
          <a:srcRect t="28813"/>
          <a:stretch>
            <a:fillRect/>
          </a:stretch>
        </p:blipFill>
        <p:spPr bwMode="auto">
          <a:xfrm>
            <a:off x="7999413" y="0"/>
            <a:ext cx="160337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/>
          </p:cNvPicPr>
          <p:nvPr/>
        </p:nvPicPr>
        <p:blipFill>
          <a:blip r:embed="rId22"/>
          <a:srcRect b="23320"/>
          <a:stretch>
            <a:fillRect/>
          </a:stretch>
        </p:blipFill>
        <p:spPr bwMode="auto">
          <a:xfrm>
            <a:off x="8605838" y="6096000"/>
            <a:ext cx="993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646113" y="452438"/>
            <a:ext cx="94043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3313" y="2052638"/>
            <a:ext cx="89471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238" y="1790700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 smtClean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AFF2EB-9274-472C-B3B6-AF8F328D1E1C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118" y="3225007"/>
            <a:ext cx="3859213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1D0E44-55B0-4E98-9C05-E09E38336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9" r:id="rId11"/>
    <p:sldLayoutId id="2147483690" r:id="rId12"/>
    <p:sldLayoutId id="2147483678" r:id="rId13"/>
    <p:sldLayoutId id="2147483691" r:id="rId14"/>
    <p:sldLayoutId id="2147483692" r:id="rId15"/>
    <p:sldLayoutId id="2147483677" r:id="rId16"/>
    <p:sldLayoutId id="2147483676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http://www.politek-ptk.ru/img/index.jpg" TargetMode="External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8.jpeg"/><Relationship Id="rId4" Type="http://schemas.openxmlformats.org/officeDocument/2006/relationships/image" Target="../media/image16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1155700" y="1447800"/>
            <a:ext cx="8824913" cy="3328988"/>
          </a:xfrm>
        </p:spPr>
        <p:txBody>
          <a:bodyPr/>
          <a:lstStyle/>
          <a:p>
            <a:r>
              <a:rPr lang="ru-RU" smtClean="0"/>
              <a:t>Внутренняя канализация зданий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24100" y="2214554"/>
            <a:ext cx="61436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52688" y="5786438"/>
            <a:ext cx="7572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28600" algn="just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К1 - бытовая канализация (хозяйственно-фекальная канализация);</a:t>
            </a:r>
            <a:endParaRPr lang="ru-RU" sz="1000">
              <a:ea typeface="Calibri" pitchFamily="34" charset="0"/>
              <a:cs typeface="Arial" charset="0"/>
            </a:endParaRPr>
          </a:p>
          <a:p>
            <a:pPr indent="228600" algn="just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К2 - дождевая канализация (внутренние водостоки);</a:t>
            </a:r>
            <a:endParaRPr lang="ru-RU" sz="1000">
              <a:cs typeface="Arial" charset="0"/>
            </a:endParaRPr>
          </a:p>
          <a:p>
            <a:pPr indent="228600" algn="just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latin typeface="Times New Roman" pitchFamily="18" charset="0"/>
              </a:rPr>
              <a:t>К3 - производственная канализация (общее обозначение).</a:t>
            </a:r>
            <a:endParaRPr lang="ru-RU" sz="2400">
              <a:cs typeface="Arial" charset="0"/>
            </a:endParaRPr>
          </a:p>
          <a:p>
            <a:pPr indent="2286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endParaRPr lang="ru-RU">
              <a:latin typeface="Century Gothic" pitchFamily="34" charset="0"/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1524000" y="1214438"/>
            <a:ext cx="80724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Внутренняя канализация зданий - это система трубопроводов и устройств, отводящих сточные воды из зданий, включая наружные выпуски до смотровых колодцев.</a:t>
            </a:r>
            <a:endParaRPr lang="ru-RU" sz="2000" b="1">
              <a:ea typeface="Calibri" pitchFamily="34" charset="0"/>
              <a:cs typeface="Arial" charset="0"/>
            </a:endParaRPr>
          </a:p>
          <a:p>
            <a:endParaRPr lang="ru-RU">
              <a:latin typeface="Century Gothic" pitchFamily="34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260475" y="346075"/>
            <a:ext cx="7242175" cy="679450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элементы К1</a:t>
            </a:r>
            <a:endParaRPr lang="ru-RU" sz="320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1285860"/>
            <a:ext cx="457203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81188" y="1357313"/>
            <a:ext cx="30003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1 -санитарно-технический прибор</a:t>
            </a:r>
          </a:p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2 - сифон (гидравлический затвор)</a:t>
            </a:r>
          </a:p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3 - отводящий поэтажный трубопровод</a:t>
            </a:r>
          </a:p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4 - канализационный стояк</a:t>
            </a:r>
          </a:p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5 - отводящая сеть в подвале</a:t>
            </a:r>
          </a:p>
          <a:p>
            <a:pPr indent="228600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>
                <a:ea typeface="Calibri" pitchFamily="34" charset="0"/>
                <a:cs typeface="Arial" charset="0"/>
              </a:rPr>
              <a:t>6 - выпуск канализации</a:t>
            </a:r>
          </a:p>
          <a:p>
            <a:pPr indent="2286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endParaRPr lang="ru-RU">
              <a:ea typeface="Calibri" pitchFamily="34" charset="0"/>
              <a:cs typeface="Arial" charset="0"/>
            </a:endParaRPr>
          </a:p>
        </p:txBody>
      </p:sp>
      <p:pic>
        <p:nvPicPr>
          <p:cNvPr id="5" name="rg_hi" descr="ANd9GcQJ6FeNs85qDKVH05gS8l5i3_FwxxsWSg_eiL5le9aHeVusOgQ&amp;t=1&amp;usg=__xzcDBdRrdmuIHZWglu9erQ1JlZM=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lum contrast="20000"/>
          </a:blip>
          <a:srcRect/>
          <a:stretch>
            <a:fillRect/>
          </a:stretch>
        </p:blipFill>
        <p:spPr bwMode="auto">
          <a:xfrm>
            <a:off x="1653890" y="4543706"/>
            <a:ext cx="3299102" cy="231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320675"/>
            <a:ext cx="7242175" cy="13223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Санитарно-технические приборы и приёмники сточных вод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3810000" y="2828925"/>
            <a:ext cx="3714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 algn="ctr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мойки кухонные</a:t>
            </a:r>
            <a:endParaRPr lang="ru-RU" sz="2800">
              <a:ea typeface="Calibri" pitchFamily="34" charset="0"/>
              <a:cs typeface="Arial" charset="0"/>
            </a:endParaRPr>
          </a:p>
          <a:p>
            <a:pPr indent="228600" algn="ctr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умывальники</a:t>
            </a:r>
            <a:endParaRPr lang="ru-RU" sz="2800">
              <a:cs typeface="Arial" charset="0"/>
            </a:endParaRPr>
          </a:p>
          <a:p>
            <a:pPr indent="228600" algn="ctr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>
                <a:latin typeface="Times New Roman" pitchFamily="18" charset="0"/>
              </a:rPr>
              <a:t>ванны</a:t>
            </a:r>
            <a:endParaRPr lang="ru-RU" sz="2800">
              <a:cs typeface="Arial" charset="0"/>
            </a:endParaRPr>
          </a:p>
          <a:p>
            <a:pPr indent="228600" algn="ctr"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>
                <a:latin typeface="Times New Roman" pitchFamily="18" charset="0"/>
              </a:rPr>
              <a:t>унитазы</a:t>
            </a:r>
            <a:endParaRPr lang="ru-RU" sz="2800">
              <a:cs typeface="Arial" charset="0"/>
            </a:endParaRPr>
          </a:p>
        </p:txBody>
      </p:sp>
      <p:pic>
        <p:nvPicPr>
          <p:cNvPr id="24579" name="rg_hi" descr="ANd9GcQ6arzxeS7RCYakjaU8rU-9v40BaCaaYnVWSL2lpkxzrErkb_0&amp;t=1&amp;usg=__bEUf7Ygulos_XxE-JoLq9h5rTw4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7488" y="4975225"/>
            <a:ext cx="2274887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rg_hi" descr="ANd9GcTjElUzYO-xSZpdy3Co3lCIPS7LVowBxZKZZ2GffSXlRSuw4WE&amp;t=1&amp;usg=__HeXww_KMMvXqn9iVlM4jcWYmgJI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2813" y="4000500"/>
            <a:ext cx="31115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rg_hi" descr="ANd9GcTmzpaHYYrMxGiMnhxl3zPU0FKUewxt0lwPgQIJXqu7lhK9eAI&amp;t=1&amp;usg=__h-nxq2Kna-Db-tJuIX1LNL2MPIc=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525" y="1509713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rg_hi" descr="ANd9GcTK0CL1vUXJkBwkbDbKN-YlxHvCR50SGxTjXsn9c3ZF0Yrod8M&amp;t=1&amp;usg=__CBjRgqW8minaKoapbkN1h26ZmsU=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98875" y="1363663"/>
            <a:ext cx="23939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5" descr="сантехработы, ремонт санузла, замена труб, замена стояк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6100" y="4000500"/>
            <a:ext cx="271462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4" descr="сантехника, сантехработы, водопровод, канализаци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80338" y="1054100"/>
            <a:ext cx="22383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www.politek-ptk.ru/img/index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738938" y="1714500"/>
            <a:ext cx="32385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rg_hi" descr="ANd9GcSAJBQEUwuDtCAFToCsIm1ObdR1otnTMunhVsPn8k_F3RCSvIs&amp;t=1&amp;usg=__dIB1Y4Ww3Uq3VjQKd5IHHgJnM4I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0163" y="3757613"/>
            <a:ext cx="4287837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Трубы канализационные и фасонные части к ним</a:t>
            </a:r>
            <a:endParaRPr lang="ru-RU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571612"/>
          <a:ext cx="5000628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6629" name="rg_hi" descr="ANd9GcRg173rIiWogVYcdxonSfThBYTtUgmrkx0R79_hQcmOauNicQw&amp;t=1&amp;h=208&amp;w=134&amp;usg=__FuSwYKaCnIUB4fwRW69R5F9Oh8I=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391650" y="0"/>
            <a:ext cx="127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rg_hi" descr="ANd9GcTjsBUylU7Od0Qhi5du1suKo9wqizefCn1QfSH5wKf260jf2H4&amp;t=1&amp;usg=__Gv0D06GRDoBmE8m5Yk6cujqmNWQ=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38375" y="5080000"/>
            <a:ext cx="25654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981200" y="320675"/>
            <a:ext cx="7242175" cy="608013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Элементы системы канализации</a:t>
            </a:r>
            <a:endParaRPr lang="ru-RU" sz="2800" smtClean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7650" name="Прямоугольник 3"/>
          <p:cNvSpPr>
            <a:spLocks noChangeArrowheads="1"/>
          </p:cNvSpPr>
          <p:nvPr/>
        </p:nvSpPr>
        <p:spPr bwMode="auto">
          <a:xfrm>
            <a:off x="1524000" y="2857500"/>
            <a:ext cx="43354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ea typeface="Times New Roman" pitchFamily="18" charset="0"/>
                <a:cs typeface="Arial" charset="0"/>
              </a:rPr>
              <a:t>Сифоны и гидравлические затворы</a:t>
            </a:r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5524500" y="1285875"/>
            <a:ext cx="3000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ea typeface="Times New Roman" pitchFamily="18" charset="0"/>
                <a:cs typeface="Arial" charset="0"/>
              </a:rPr>
              <a:t>Ревизии и прочистки</a:t>
            </a:r>
            <a:endParaRPr lang="ru-RU" sz="2000">
              <a:latin typeface="Century Gothic" pitchFamily="34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2765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38" y="1285875"/>
            <a:ext cx="22161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5" y="1714500"/>
            <a:ext cx="1581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875" y="1500188"/>
            <a:ext cx="8953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8238" y="5143500"/>
            <a:ext cx="32924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52625" y="3714750"/>
            <a:ext cx="4035425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TextBox 22"/>
          <p:cNvSpPr txBox="1">
            <a:spLocks noChangeArrowheads="1"/>
          </p:cNvSpPr>
          <p:nvPr/>
        </p:nvSpPr>
        <p:spPr bwMode="auto">
          <a:xfrm>
            <a:off x="8024813" y="4286250"/>
            <a:ext cx="1500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entury Gothic" pitchFamily="34" charset="0"/>
              </a:rPr>
              <a:t>Вытяжка</a:t>
            </a:r>
          </a:p>
        </p:txBody>
      </p:sp>
      <p:sp>
        <p:nvSpPr>
          <p:cNvPr id="27658" name="TextBox 23"/>
          <p:cNvSpPr txBox="1">
            <a:spLocks noChangeArrowheads="1"/>
          </p:cNvSpPr>
          <p:nvPr/>
        </p:nvSpPr>
        <p:spPr bwMode="auto">
          <a:xfrm>
            <a:off x="6596063" y="6286500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Глубина заложения сети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320675"/>
            <a:ext cx="7242175" cy="75088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ДОЖДЕВАЯ КАНАЛИЗАЦИЯ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309786" y="1643050"/>
          <a:ext cx="683421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1981200" y="320675"/>
            <a:ext cx="7242175" cy="679450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  <a:latin typeface="Arial" charset="0"/>
                <a:cs typeface="Arial" charset="0"/>
              </a:rPr>
              <a:t>Внутренние водостоки</a:t>
            </a:r>
          </a:p>
        </p:txBody>
      </p:sp>
      <p:pic>
        <p:nvPicPr>
          <p:cNvPr id="29698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357313"/>
            <a:ext cx="30718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4595813" y="1357313"/>
            <a:ext cx="27146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1 - водосточная воронка</a:t>
            </a:r>
          </a:p>
          <a:p>
            <a:pPr eaLnBrk="0" hangingPunct="0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2 - водосточный стояк </a:t>
            </a:r>
          </a:p>
          <a:p>
            <a:pPr eaLnBrk="0" hangingPunct="0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3 - ревизия.</a:t>
            </a:r>
            <a:endParaRPr lang="ru-RU" sz="10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4 - сифон (гидравлический затвор)</a:t>
            </a:r>
          </a:p>
          <a:p>
            <a:pPr eaLnBrk="0" hangingPunct="0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5 - открытый выпуск К2.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9700" name="rg_hi" descr="ANd9GcTfh0tj0-6g40diIUY55lkBRS4NmLQLFrVg3sq-FS8tRomwYxE&amp;t=1&amp;usg=__3dRPjs4A3fbhjGWHkAPMmwg_TcY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3313" y="1500188"/>
            <a:ext cx="321468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>
            <a:lum contrast="-20000"/>
          </a:blip>
          <a:srcRect/>
          <a:stretch>
            <a:fillRect/>
          </a:stretch>
        </p:blipFill>
        <p:spPr bwMode="auto">
          <a:xfrm>
            <a:off x="1809750" y="4786313"/>
            <a:ext cx="31750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lum bright="-30000" contrast="-10000"/>
          </a:blip>
          <a:srcRect/>
          <a:stretch>
            <a:fillRect/>
          </a:stretch>
        </p:blipFill>
        <p:spPr bwMode="auto">
          <a:xfrm>
            <a:off x="5381625" y="4500563"/>
            <a:ext cx="49561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44</TotalTime>
  <Words>116</Words>
  <Application>Microsoft Office PowerPoint</Application>
  <PresentationFormat>Произвольный</PresentationFormat>
  <Paragraphs>32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Century Gothic</vt:lpstr>
      <vt:lpstr>Arial</vt:lpstr>
      <vt:lpstr>Wingdings 3</vt:lpstr>
      <vt:lpstr>Calibri</vt:lpstr>
      <vt:lpstr>Times New Roman</vt:lpstr>
      <vt:lpstr>Ион</vt:lpstr>
      <vt:lpstr>Ион</vt:lpstr>
      <vt:lpstr>Ион</vt:lpstr>
      <vt:lpstr>Ион</vt:lpstr>
      <vt:lpstr>Внутренняя канализация зданий</vt:lpstr>
      <vt:lpstr>Слайд 2</vt:lpstr>
      <vt:lpstr>основные элементы К1</vt:lpstr>
      <vt:lpstr>Санитарно-технические приборы и приёмники сточных вод </vt:lpstr>
      <vt:lpstr>Трубы канализационные и фасонные части к ним</vt:lpstr>
      <vt:lpstr>Элементы системы канализации</vt:lpstr>
      <vt:lpstr>ДОЖДЕВАЯ КАНАЛИЗАЦИЯ </vt:lpstr>
      <vt:lpstr>Внутренние водостоки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Внутренняя канализация зданий</dc:title>
  <dc:creator>Кафедра ВВ</dc:creator>
  <cp:lastModifiedBy>Кафедра ВВ</cp:lastModifiedBy>
  <cp:revision>2</cp:revision>
  <dcterms:created xsi:type="dcterms:W3CDTF">2015-02-20T08:13:22Z</dcterms:created>
  <dcterms:modified xsi:type="dcterms:W3CDTF">2015-03-10T12:22:04Z</dcterms:modified>
</cp:coreProperties>
</file>