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7" r:id="rId1"/>
  </p:sldMasterIdLst>
  <p:notesMasterIdLst>
    <p:notesMasterId r:id="rId29"/>
  </p:notesMasterIdLst>
  <p:sldIdLst>
    <p:sldId id="262" r:id="rId2"/>
    <p:sldId id="334" r:id="rId3"/>
    <p:sldId id="290" r:id="rId4"/>
    <p:sldId id="284" r:id="rId5"/>
    <p:sldId id="304" r:id="rId6"/>
    <p:sldId id="326" r:id="rId7"/>
    <p:sldId id="288" r:id="rId8"/>
    <p:sldId id="299" r:id="rId9"/>
    <p:sldId id="300" r:id="rId10"/>
    <p:sldId id="292" r:id="rId11"/>
    <p:sldId id="302" r:id="rId12"/>
    <p:sldId id="332" r:id="rId13"/>
    <p:sldId id="329" r:id="rId14"/>
    <p:sldId id="331" r:id="rId15"/>
    <p:sldId id="296" r:id="rId16"/>
    <p:sldId id="297" r:id="rId17"/>
    <p:sldId id="308" r:id="rId18"/>
    <p:sldId id="311" r:id="rId19"/>
    <p:sldId id="327" r:id="rId20"/>
    <p:sldId id="330" r:id="rId21"/>
    <p:sldId id="312" r:id="rId22"/>
    <p:sldId id="313" r:id="rId23"/>
    <p:sldId id="335" r:id="rId24"/>
    <p:sldId id="272" r:id="rId25"/>
    <p:sldId id="273" r:id="rId26"/>
    <p:sldId id="314" r:id="rId27"/>
    <p:sldId id="32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35" autoAdjust="0"/>
    <p:restoredTop sz="86477" autoAdjust="0"/>
  </p:normalViewPr>
  <p:slideViewPr>
    <p:cSldViewPr>
      <p:cViewPr varScale="1">
        <p:scale>
          <a:sx n="53" d="100"/>
          <a:sy n="53" d="100"/>
        </p:scale>
        <p:origin x="-1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72778A-0799-4F2F-BF28-212F264D38C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011578-2DDE-4E7F-A529-18CC91E9096E}">
      <dgm:prSet phldrT="[Текст]" custT="1"/>
      <dgm:spPr/>
      <dgm:t>
        <a:bodyPr/>
        <a:lstStyle/>
        <a:p>
          <a:r>
            <a:rPr lang="ru-RU" sz="2400" dirty="0" smtClean="0"/>
            <a:t>Внутренняя канализация</a:t>
          </a:r>
          <a:endParaRPr lang="ru-RU" sz="2400" dirty="0"/>
        </a:p>
      </dgm:t>
    </dgm:pt>
    <dgm:pt modelId="{AE2A48F4-9FD3-4993-9376-B23A5A92E45C}" type="parTrans" cxnId="{B7F10A18-D0F2-44C6-BF47-EB09AD63F9C6}">
      <dgm:prSet/>
      <dgm:spPr/>
      <dgm:t>
        <a:bodyPr/>
        <a:lstStyle/>
        <a:p>
          <a:endParaRPr lang="ru-RU"/>
        </a:p>
      </dgm:t>
    </dgm:pt>
    <dgm:pt modelId="{90028058-BD9E-4A9E-94DA-51C2E891CC4F}" type="sibTrans" cxnId="{B7F10A18-D0F2-44C6-BF47-EB09AD63F9C6}">
      <dgm:prSet/>
      <dgm:spPr/>
      <dgm:t>
        <a:bodyPr/>
        <a:lstStyle/>
        <a:p>
          <a:endParaRPr lang="ru-RU"/>
        </a:p>
      </dgm:t>
    </dgm:pt>
    <dgm:pt modelId="{C4AA7A2E-D9AC-4E52-ADF4-FF68144D4FF8}">
      <dgm:prSet phldrT="[Текст]" custT="1"/>
      <dgm:spPr/>
      <dgm:t>
        <a:bodyPr/>
        <a:lstStyle/>
        <a:p>
          <a:r>
            <a:rPr lang="ru-RU" sz="2400" dirty="0" smtClean="0"/>
            <a:t>Наружная канализация</a:t>
          </a:r>
          <a:endParaRPr lang="ru-RU" sz="2400" dirty="0"/>
        </a:p>
      </dgm:t>
    </dgm:pt>
    <dgm:pt modelId="{494F4745-A7AD-4316-A15A-A61E47F2709F}" type="parTrans" cxnId="{CA9C53B5-EC6F-4EA8-BA1C-664F29005FC0}">
      <dgm:prSet/>
      <dgm:spPr/>
      <dgm:t>
        <a:bodyPr/>
        <a:lstStyle/>
        <a:p>
          <a:endParaRPr lang="ru-RU"/>
        </a:p>
      </dgm:t>
    </dgm:pt>
    <dgm:pt modelId="{610489FA-C081-4EFC-89E2-23F1180E4821}" type="sibTrans" cxnId="{CA9C53B5-EC6F-4EA8-BA1C-664F29005FC0}">
      <dgm:prSet/>
      <dgm:spPr/>
      <dgm:t>
        <a:bodyPr/>
        <a:lstStyle/>
        <a:p>
          <a:endParaRPr lang="ru-RU"/>
        </a:p>
      </dgm:t>
    </dgm:pt>
    <dgm:pt modelId="{B29EF8C9-5A31-49B4-BFD4-0405857BDCF4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Коллектор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43CBA4F6-5AB4-4738-B4A0-987773C29034}" type="parTrans" cxnId="{6D38EDAE-8966-4047-BC72-4C1F54846DA5}">
      <dgm:prSet/>
      <dgm:spPr/>
      <dgm:t>
        <a:bodyPr/>
        <a:lstStyle/>
        <a:p>
          <a:endParaRPr lang="ru-RU"/>
        </a:p>
      </dgm:t>
    </dgm:pt>
    <dgm:pt modelId="{4D951918-B4AD-4537-93F3-19CB3ED0B1B6}" type="sibTrans" cxnId="{6D38EDAE-8966-4047-BC72-4C1F54846DA5}">
      <dgm:prSet/>
      <dgm:spPr/>
      <dgm:t>
        <a:bodyPr/>
        <a:lstStyle/>
        <a:p>
          <a:endParaRPr lang="ru-RU"/>
        </a:p>
      </dgm:t>
    </dgm:pt>
    <dgm:pt modelId="{0602A825-2059-4828-8038-F732D27B2545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Канализационная насосная станция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A69FFEED-76E2-4DF0-9A71-FD63395C00CB}" type="parTrans" cxnId="{74299BC5-F351-4282-B517-AF8D47024214}">
      <dgm:prSet/>
      <dgm:spPr/>
      <dgm:t>
        <a:bodyPr/>
        <a:lstStyle/>
        <a:p>
          <a:endParaRPr lang="ru-RU"/>
        </a:p>
      </dgm:t>
    </dgm:pt>
    <dgm:pt modelId="{6084CDFE-7952-446E-9E8E-598C7F9568C5}" type="sibTrans" cxnId="{74299BC5-F351-4282-B517-AF8D47024214}">
      <dgm:prSet/>
      <dgm:spPr/>
      <dgm:t>
        <a:bodyPr/>
        <a:lstStyle/>
        <a:p>
          <a:endParaRPr lang="ru-RU"/>
        </a:p>
      </dgm:t>
    </dgm:pt>
    <dgm:pt modelId="{6694AD16-1A03-475C-B33E-DAD3EF8A88AD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Очистные сооружения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C174191F-E9BC-4D84-A1FD-796A8B11C282}" type="parTrans" cxnId="{72046E75-FE32-41C6-AA4F-41AB150F4053}">
      <dgm:prSet/>
      <dgm:spPr/>
      <dgm:t>
        <a:bodyPr/>
        <a:lstStyle/>
        <a:p>
          <a:endParaRPr lang="ru-RU"/>
        </a:p>
      </dgm:t>
    </dgm:pt>
    <dgm:pt modelId="{B00A3547-4638-4260-801D-28BAC56F9A16}" type="sibTrans" cxnId="{72046E75-FE32-41C6-AA4F-41AB150F4053}">
      <dgm:prSet/>
      <dgm:spPr/>
      <dgm:t>
        <a:bodyPr/>
        <a:lstStyle/>
        <a:p>
          <a:endParaRPr lang="ru-RU"/>
        </a:p>
      </dgm:t>
    </dgm:pt>
    <dgm:pt modelId="{AE993EAB-29B0-4A8A-A49D-268753DB7591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Выпуск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B809138A-7C97-4A2B-B411-FF7686D1F747}" type="parTrans" cxnId="{9914791E-7EE0-45B8-8E2F-8912205F8A95}">
      <dgm:prSet/>
      <dgm:spPr/>
      <dgm:t>
        <a:bodyPr/>
        <a:lstStyle/>
        <a:p>
          <a:endParaRPr lang="ru-RU"/>
        </a:p>
      </dgm:t>
    </dgm:pt>
    <dgm:pt modelId="{AC9C1E77-8B1B-413D-97C6-DE5D059CAEB6}" type="sibTrans" cxnId="{9914791E-7EE0-45B8-8E2F-8912205F8A95}">
      <dgm:prSet/>
      <dgm:spPr/>
      <dgm:t>
        <a:bodyPr/>
        <a:lstStyle/>
        <a:p>
          <a:endParaRPr lang="ru-RU"/>
        </a:p>
      </dgm:t>
    </dgm:pt>
    <dgm:pt modelId="{8F4F4081-3535-4511-9B97-64679955A7E1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Уличная сеть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77616943-6B44-4E32-B34D-4A15DF09066F}" type="parTrans" cxnId="{2ABC35AD-6267-4233-9E2E-380F1CD18BB6}">
      <dgm:prSet/>
      <dgm:spPr/>
      <dgm:t>
        <a:bodyPr/>
        <a:lstStyle/>
        <a:p>
          <a:endParaRPr lang="ru-RU"/>
        </a:p>
      </dgm:t>
    </dgm:pt>
    <dgm:pt modelId="{D985BD93-1C36-4A92-A76D-F39FBB0D107B}" type="sibTrans" cxnId="{2ABC35AD-6267-4233-9E2E-380F1CD18BB6}">
      <dgm:prSet/>
      <dgm:spPr/>
      <dgm:t>
        <a:bodyPr/>
        <a:lstStyle/>
        <a:p>
          <a:endParaRPr lang="ru-RU"/>
        </a:p>
      </dgm:t>
    </dgm:pt>
    <dgm:pt modelId="{36BEAAC0-8166-4656-BC40-58EF3FC52BA0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Приемник сточных вод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713AEB90-4295-43ED-A021-B8F114711D33}" type="parTrans" cxnId="{7E0D6A03-2FD5-48FF-A620-CFAF3CAF4BCA}">
      <dgm:prSet/>
      <dgm:spPr/>
      <dgm:t>
        <a:bodyPr/>
        <a:lstStyle/>
        <a:p>
          <a:endParaRPr lang="ru-RU"/>
        </a:p>
      </dgm:t>
    </dgm:pt>
    <dgm:pt modelId="{B2600F9B-FF99-4BE2-A4CB-FA9850B01DD0}" type="sibTrans" cxnId="{7E0D6A03-2FD5-48FF-A620-CFAF3CAF4BCA}">
      <dgm:prSet/>
      <dgm:spPr/>
      <dgm:t>
        <a:bodyPr/>
        <a:lstStyle/>
        <a:p>
          <a:endParaRPr lang="ru-RU"/>
        </a:p>
      </dgm:t>
    </dgm:pt>
    <dgm:pt modelId="{2F71A259-1513-4938-A1D3-69AC5E3C1633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Гидравлический затвор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4EB7DAA0-6771-42DB-8A31-ED8F5D47FB48}" type="parTrans" cxnId="{63F176CA-274A-4E21-B31A-A4633E287DEF}">
      <dgm:prSet/>
      <dgm:spPr/>
      <dgm:t>
        <a:bodyPr/>
        <a:lstStyle/>
        <a:p>
          <a:endParaRPr lang="ru-RU"/>
        </a:p>
      </dgm:t>
    </dgm:pt>
    <dgm:pt modelId="{7A865515-E24F-4863-B4F2-838F3875582B}" type="sibTrans" cxnId="{63F176CA-274A-4E21-B31A-A4633E287DEF}">
      <dgm:prSet/>
      <dgm:spPr/>
      <dgm:t>
        <a:bodyPr/>
        <a:lstStyle/>
        <a:p>
          <a:endParaRPr lang="ru-RU"/>
        </a:p>
      </dgm:t>
    </dgm:pt>
    <dgm:pt modelId="{DC4E72DE-52D6-4209-B6A3-3671F6EA3079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Отвод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239EBD21-DFC2-464B-8F47-AFFC68B9BF1D}" type="parTrans" cxnId="{03E55116-E304-4BBD-AE4B-96217A76AF48}">
      <dgm:prSet/>
      <dgm:spPr/>
      <dgm:t>
        <a:bodyPr/>
        <a:lstStyle/>
        <a:p>
          <a:endParaRPr lang="ru-RU"/>
        </a:p>
      </dgm:t>
    </dgm:pt>
    <dgm:pt modelId="{C2451AC1-1C2C-42DE-8EB8-CABA494012D6}" type="sibTrans" cxnId="{03E55116-E304-4BBD-AE4B-96217A76AF48}">
      <dgm:prSet/>
      <dgm:spPr/>
      <dgm:t>
        <a:bodyPr/>
        <a:lstStyle/>
        <a:p>
          <a:endParaRPr lang="ru-RU"/>
        </a:p>
      </dgm:t>
    </dgm:pt>
    <dgm:pt modelId="{3986C39E-F2B8-4E2C-84F9-4D34743A2E0A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Стояк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1B6C576E-BCBB-4A35-8EDE-5EFFFFC7FA96}" type="parTrans" cxnId="{D4EAFF3E-05E6-464D-AB2B-856C5B43D8AD}">
      <dgm:prSet/>
      <dgm:spPr/>
      <dgm:t>
        <a:bodyPr/>
        <a:lstStyle/>
        <a:p>
          <a:endParaRPr lang="ru-RU"/>
        </a:p>
      </dgm:t>
    </dgm:pt>
    <dgm:pt modelId="{05B454E4-8D07-4A3E-B4D6-8321FD88F704}" type="sibTrans" cxnId="{D4EAFF3E-05E6-464D-AB2B-856C5B43D8AD}">
      <dgm:prSet/>
      <dgm:spPr/>
      <dgm:t>
        <a:bodyPr/>
        <a:lstStyle/>
        <a:p>
          <a:endParaRPr lang="ru-RU"/>
        </a:p>
      </dgm:t>
    </dgm:pt>
    <dgm:pt modelId="{A8B0AC13-429E-4E58-BC71-70D5C4237308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Выпуск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E6245DFA-0428-46E6-B062-08BCDA7809FD}" type="parTrans" cxnId="{29264A22-96B5-4E43-A01A-86A31DD23022}">
      <dgm:prSet/>
      <dgm:spPr/>
      <dgm:t>
        <a:bodyPr/>
        <a:lstStyle/>
        <a:p>
          <a:endParaRPr lang="ru-RU"/>
        </a:p>
      </dgm:t>
    </dgm:pt>
    <dgm:pt modelId="{87A623D1-5A31-4925-8BFD-BC48C3C878A1}" type="sibTrans" cxnId="{29264A22-96B5-4E43-A01A-86A31DD23022}">
      <dgm:prSet/>
      <dgm:spPr/>
      <dgm:t>
        <a:bodyPr/>
        <a:lstStyle/>
        <a:p>
          <a:endParaRPr lang="ru-RU"/>
        </a:p>
      </dgm:t>
    </dgm:pt>
    <dgm:pt modelId="{AF4EB6B8-058E-467A-8F31-C2EF72837209}">
      <dgm:prSet phldrT="[Текст]"/>
      <dgm:spPr/>
      <dgm:t>
        <a:bodyPr/>
        <a:lstStyle/>
        <a:p>
          <a:r>
            <a:rPr lang="ru-RU" dirty="0" smtClean="0">
              <a:solidFill>
                <a:schemeClr val="bg2">
                  <a:lumMod val="25000"/>
                </a:schemeClr>
              </a:solidFill>
            </a:rPr>
            <a:t>Дворовая сеть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39E3CAB9-C4D1-42F7-BD7C-51B1306A7861}" type="parTrans" cxnId="{626DC299-0B86-437E-B51D-A24C76A12A24}">
      <dgm:prSet/>
      <dgm:spPr/>
      <dgm:t>
        <a:bodyPr/>
        <a:lstStyle/>
        <a:p>
          <a:endParaRPr lang="ru-RU"/>
        </a:p>
      </dgm:t>
    </dgm:pt>
    <dgm:pt modelId="{45B41FC7-EB11-45D5-8361-6C5D243E0615}" type="sibTrans" cxnId="{626DC299-0B86-437E-B51D-A24C76A12A24}">
      <dgm:prSet/>
      <dgm:spPr/>
      <dgm:t>
        <a:bodyPr/>
        <a:lstStyle/>
        <a:p>
          <a:endParaRPr lang="ru-RU"/>
        </a:p>
      </dgm:t>
    </dgm:pt>
    <dgm:pt modelId="{60A662E1-9EF9-4228-B42A-D0B1B3FAC200}" type="pres">
      <dgm:prSet presAssocID="{7F72778A-0799-4F2F-BF28-212F264D38C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E3B266-5DC0-40E3-91F5-7E593073B34D}" type="pres">
      <dgm:prSet presAssocID="{B7011578-2DDE-4E7F-A529-18CC91E9096E}" presName="parentLin" presStyleCnt="0"/>
      <dgm:spPr/>
    </dgm:pt>
    <dgm:pt modelId="{7F38137B-71BB-435C-B43D-E0DBE87828B1}" type="pres">
      <dgm:prSet presAssocID="{B7011578-2DDE-4E7F-A529-18CC91E9096E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17EE8740-A900-4862-A24C-3A657FF572EF}" type="pres">
      <dgm:prSet presAssocID="{B7011578-2DDE-4E7F-A529-18CC91E9096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8F125-43B6-4231-9EDD-FFBA709F027E}" type="pres">
      <dgm:prSet presAssocID="{B7011578-2DDE-4E7F-A529-18CC91E9096E}" presName="negativeSpace" presStyleCnt="0"/>
      <dgm:spPr/>
    </dgm:pt>
    <dgm:pt modelId="{05971FB3-9206-423B-8412-5A2A42F5EA48}" type="pres">
      <dgm:prSet presAssocID="{B7011578-2DDE-4E7F-A529-18CC91E9096E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99C93-7BFD-4B00-A8C1-29A682F33265}" type="pres">
      <dgm:prSet presAssocID="{90028058-BD9E-4A9E-94DA-51C2E891CC4F}" presName="spaceBetweenRectangles" presStyleCnt="0"/>
      <dgm:spPr/>
    </dgm:pt>
    <dgm:pt modelId="{464C5B3B-6D8D-4F36-911A-99B843BA3577}" type="pres">
      <dgm:prSet presAssocID="{C4AA7A2E-D9AC-4E52-ADF4-FF68144D4FF8}" presName="parentLin" presStyleCnt="0"/>
      <dgm:spPr/>
    </dgm:pt>
    <dgm:pt modelId="{0D51C03B-3040-40B5-8BDA-93B8EBA4D57E}" type="pres">
      <dgm:prSet presAssocID="{C4AA7A2E-D9AC-4E52-ADF4-FF68144D4FF8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B8BBF18-A266-4F87-BA6E-18DEB645034D}" type="pres">
      <dgm:prSet presAssocID="{C4AA7A2E-D9AC-4E52-ADF4-FF68144D4FF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641EA-E39B-4F5E-A1AB-0ABFFB06D099}" type="pres">
      <dgm:prSet presAssocID="{C4AA7A2E-D9AC-4E52-ADF4-FF68144D4FF8}" presName="negativeSpace" presStyleCnt="0"/>
      <dgm:spPr/>
    </dgm:pt>
    <dgm:pt modelId="{8FB0005A-07B1-4BBF-9F05-74DC1A8B572B}" type="pres">
      <dgm:prSet presAssocID="{C4AA7A2E-D9AC-4E52-ADF4-FF68144D4FF8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0DA5B3-6111-4003-8D97-A376F765DD5D}" type="presOf" srcId="{C4AA7A2E-D9AC-4E52-ADF4-FF68144D4FF8}" destId="{DB8BBF18-A266-4F87-BA6E-18DEB645034D}" srcOrd="1" destOrd="0" presId="urn:microsoft.com/office/officeart/2005/8/layout/list1"/>
    <dgm:cxn modelId="{03E55116-E304-4BBD-AE4B-96217A76AF48}" srcId="{B7011578-2DDE-4E7F-A529-18CC91E9096E}" destId="{DC4E72DE-52D6-4209-B6A3-3671F6EA3079}" srcOrd="2" destOrd="0" parTransId="{239EBD21-DFC2-464B-8F47-AFFC68B9BF1D}" sibTransId="{C2451AC1-1C2C-42DE-8EB8-CABA494012D6}"/>
    <dgm:cxn modelId="{7EA9184B-DCE3-4D17-9114-21D176676639}" type="presOf" srcId="{0602A825-2059-4828-8038-F732D27B2545}" destId="{8FB0005A-07B1-4BBF-9F05-74DC1A8B572B}" srcOrd="0" destOrd="2" presId="urn:microsoft.com/office/officeart/2005/8/layout/list1"/>
    <dgm:cxn modelId="{2ABC35AD-6267-4233-9E2E-380F1CD18BB6}" srcId="{C4AA7A2E-D9AC-4E52-ADF4-FF68144D4FF8}" destId="{8F4F4081-3535-4511-9B97-64679955A7E1}" srcOrd="0" destOrd="0" parTransId="{77616943-6B44-4E32-B34D-4A15DF09066F}" sibTransId="{D985BD93-1C36-4A92-A76D-F39FBB0D107B}"/>
    <dgm:cxn modelId="{EDA59D76-3E53-4D1E-931D-86110F0E445F}" type="presOf" srcId="{2F71A259-1513-4938-A1D3-69AC5E3C1633}" destId="{05971FB3-9206-423B-8412-5A2A42F5EA48}" srcOrd="0" destOrd="1" presId="urn:microsoft.com/office/officeart/2005/8/layout/list1"/>
    <dgm:cxn modelId="{7CE028BD-5624-462D-8A04-8A763B5048F0}" type="presOf" srcId="{C4AA7A2E-D9AC-4E52-ADF4-FF68144D4FF8}" destId="{0D51C03B-3040-40B5-8BDA-93B8EBA4D57E}" srcOrd="0" destOrd="0" presId="urn:microsoft.com/office/officeart/2005/8/layout/list1"/>
    <dgm:cxn modelId="{37A92E84-E637-474A-B5BB-1DDD149A20FB}" type="presOf" srcId="{AF4EB6B8-058E-467A-8F31-C2EF72837209}" destId="{05971FB3-9206-423B-8412-5A2A42F5EA48}" srcOrd="0" destOrd="5" presId="urn:microsoft.com/office/officeart/2005/8/layout/list1"/>
    <dgm:cxn modelId="{626DC299-0B86-437E-B51D-A24C76A12A24}" srcId="{B7011578-2DDE-4E7F-A529-18CC91E9096E}" destId="{AF4EB6B8-058E-467A-8F31-C2EF72837209}" srcOrd="5" destOrd="0" parTransId="{39E3CAB9-C4D1-42F7-BD7C-51B1306A7861}" sibTransId="{45B41FC7-EB11-45D5-8361-6C5D243E0615}"/>
    <dgm:cxn modelId="{63F176CA-274A-4E21-B31A-A4633E287DEF}" srcId="{B7011578-2DDE-4E7F-A529-18CC91E9096E}" destId="{2F71A259-1513-4938-A1D3-69AC5E3C1633}" srcOrd="1" destOrd="0" parTransId="{4EB7DAA0-6771-42DB-8A31-ED8F5D47FB48}" sibTransId="{7A865515-E24F-4863-B4F2-838F3875582B}"/>
    <dgm:cxn modelId="{6D38EDAE-8966-4047-BC72-4C1F54846DA5}" srcId="{C4AA7A2E-D9AC-4E52-ADF4-FF68144D4FF8}" destId="{B29EF8C9-5A31-49B4-BFD4-0405857BDCF4}" srcOrd="1" destOrd="0" parTransId="{43CBA4F6-5AB4-4738-B4A0-987773C29034}" sibTransId="{4D951918-B4AD-4537-93F3-19CB3ED0B1B6}"/>
    <dgm:cxn modelId="{D4EAFF3E-05E6-464D-AB2B-856C5B43D8AD}" srcId="{B7011578-2DDE-4E7F-A529-18CC91E9096E}" destId="{3986C39E-F2B8-4E2C-84F9-4D34743A2E0A}" srcOrd="3" destOrd="0" parTransId="{1B6C576E-BCBB-4A35-8EDE-5EFFFFC7FA96}" sibTransId="{05B454E4-8D07-4A3E-B4D6-8321FD88F704}"/>
    <dgm:cxn modelId="{B7F10A18-D0F2-44C6-BF47-EB09AD63F9C6}" srcId="{7F72778A-0799-4F2F-BF28-212F264D38CD}" destId="{B7011578-2DDE-4E7F-A529-18CC91E9096E}" srcOrd="0" destOrd="0" parTransId="{AE2A48F4-9FD3-4993-9376-B23A5A92E45C}" sibTransId="{90028058-BD9E-4A9E-94DA-51C2E891CC4F}"/>
    <dgm:cxn modelId="{8429D0A7-C104-4A8A-9B97-A4C1D60E9800}" type="presOf" srcId="{8F4F4081-3535-4511-9B97-64679955A7E1}" destId="{8FB0005A-07B1-4BBF-9F05-74DC1A8B572B}" srcOrd="0" destOrd="0" presId="urn:microsoft.com/office/officeart/2005/8/layout/list1"/>
    <dgm:cxn modelId="{84EF73EF-614F-45D0-8A4A-165212E398AD}" type="presOf" srcId="{6694AD16-1A03-475C-B33E-DAD3EF8A88AD}" destId="{8FB0005A-07B1-4BBF-9F05-74DC1A8B572B}" srcOrd="0" destOrd="3" presId="urn:microsoft.com/office/officeart/2005/8/layout/list1"/>
    <dgm:cxn modelId="{09DDA3D3-E40F-492A-A756-DC107BEAE990}" type="presOf" srcId="{A8B0AC13-429E-4E58-BC71-70D5C4237308}" destId="{05971FB3-9206-423B-8412-5A2A42F5EA48}" srcOrd="0" destOrd="4" presId="urn:microsoft.com/office/officeart/2005/8/layout/list1"/>
    <dgm:cxn modelId="{A27A526F-C88C-4F57-918A-EF91314E551A}" type="presOf" srcId="{B29EF8C9-5A31-49B4-BFD4-0405857BDCF4}" destId="{8FB0005A-07B1-4BBF-9F05-74DC1A8B572B}" srcOrd="0" destOrd="1" presId="urn:microsoft.com/office/officeart/2005/8/layout/list1"/>
    <dgm:cxn modelId="{4CE30B90-5601-48D5-85AC-BD66FB639867}" type="presOf" srcId="{3986C39E-F2B8-4E2C-84F9-4D34743A2E0A}" destId="{05971FB3-9206-423B-8412-5A2A42F5EA48}" srcOrd="0" destOrd="3" presId="urn:microsoft.com/office/officeart/2005/8/layout/list1"/>
    <dgm:cxn modelId="{29264A22-96B5-4E43-A01A-86A31DD23022}" srcId="{B7011578-2DDE-4E7F-A529-18CC91E9096E}" destId="{A8B0AC13-429E-4E58-BC71-70D5C4237308}" srcOrd="4" destOrd="0" parTransId="{E6245DFA-0428-46E6-B062-08BCDA7809FD}" sibTransId="{87A623D1-5A31-4925-8BFD-BC48C3C878A1}"/>
    <dgm:cxn modelId="{4C01F613-977A-47A7-B1ED-910CEA39A209}" type="presOf" srcId="{36BEAAC0-8166-4656-BC40-58EF3FC52BA0}" destId="{05971FB3-9206-423B-8412-5A2A42F5EA48}" srcOrd="0" destOrd="0" presId="urn:microsoft.com/office/officeart/2005/8/layout/list1"/>
    <dgm:cxn modelId="{C26174A4-09C6-44BD-93CC-817769E7C1AE}" type="presOf" srcId="{B7011578-2DDE-4E7F-A529-18CC91E9096E}" destId="{7F38137B-71BB-435C-B43D-E0DBE87828B1}" srcOrd="0" destOrd="0" presId="urn:microsoft.com/office/officeart/2005/8/layout/list1"/>
    <dgm:cxn modelId="{E297589A-E6A5-446F-A82F-0090F5C7BEC8}" type="presOf" srcId="{AE993EAB-29B0-4A8A-A49D-268753DB7591}" destId="{8FB0005A-07B1-4BBF-9F05-74DC1A8B572B}" srcOrd="0" destOrd="4" presId="urn:microsoft.com/office/officeart/2005/8/layout/list1"/>
    <dgm:cxn modelId="{9914791E-7EE0-45B8-8E2F-8912205F8A95}" srcId="{C4AA7A2E-D9AC-4E52-ADF4-FF68144D4FF8}" destId="{AE993EAB-29B0-4A8A-A49D-268753DB7591}" srcOrd="4" destOrd="0" parTransId="{B809138A-7C97-4A2B-B411-FF7686D1F747}" sibTransId="{AC9C1E77-8B1B-413D-97C6-DE5D059CAEB6}"/>
    <dgm:cxn modelId="{1296B3FF-68EF-4411-BEFC-3F09DBF4BCAC}" type="presOf" srcId="{DC4E72DE-52D6-4209-B6A3-3671F6EA3079}" destId="{05971FB3-9206-423B-8412-5A2A42F5EA48}" srcOrd="0" destOrd="2" presId="urn:microsoft.com/office/officeart/2005/8/layout/list1"/>
    <dgm:cxn modelId="{7E0D6A03-2FD5-48FF-A620-CFAF3CAF4BCA}" srcId="{B7011578-2DDE-4E7F-A529-18CC91E9096E}" destId="{36BEAAC0-8166-4656-BC40-58EF3FC52BA0}" srcOrd="0" destOrd="0" parTransId="{713AEB90-4295-43ED-A021-B8F114711D33}" sibTransId="{B2600F9B-FF99-4BE2-A4CB-FA9850B01DD0}"/>
    <dgm:cxn modelId="{74299BC5-F351-4282-B517-AF8D47024214}" srcId="{C4AA7A2E-D9AC-4E52-ADF4-FF68144D4FF8}" destId="{0602A825-2059-4828-8038-F732D27B2545}" srcOrd="2" destOrd="0" parTransId="{A69FFEED-76E2-4DF0-9A71-FD63395C00CB}" sibTransId="{6084CDFE-7952-446E-9E8E-598C7F9568C5}"/>
    <dgm:cxn modelId="{114448C7-51C3-49A8-8310-7BD516E51FB4}" type="presOf" srcId="{B7011578-2DDE-4E7F-A529-18CC91E9096E}" destId="{17EE8740-A900-4862-A24C-3A657FF572EF}" srcOrd="1" destOrd="0" presId="urn:microsoft.com/office/officeart/2005/8/layout/list1"/>
    <dgm:cxn modelId="{72046E75-FE32-41C6-AA4F-41AB150F4053}" srcId="{C4AA7A2E-D9AC-4E52-ADF4-FF68144D4FF8}" destId="{6694AD16-1A03-475C-B33E-DAD3EF8A88AD}" srcOrd="3" destOrd="0" parTransId="{C174191F-E9BC-4D84-A1FD-796A8B11C282}" sibTransId="{B00A3547-4638-4260-801D-28BAC56F9A16}"/>
    <dgm:cxn modelId="{D80BF00C-F796-42D4-BA5C-E103D3A3DB37}" type="presOf" srcId="{7F72778A-0799-4F2F-BF28-212F264D38CD}" destId="{60A662E1-9EF9-4228-B42A-D0B1B3FAC200}" srcOrd="0" destOrd="0" presId="urn:microsoft.com/office/officeart/2005/8/layout/list1"/>
    <dgm:cxn modelId="{CA9C53B5-EC6F-4EA8-BA1C-664F29005FC0}" srcId="{7F72778A-0799-4F2F-BF28-212F264D38CD}" destId="{C4AA7A2E-D9AC-4E52-ADF4-FF68144D4FF8}" srcOrd="1" destOrd="0" parTransId="{494F4745-A7AD-4316-A15A-A61E47F2709F}" sibTransId="{610489FA-C081-4EFC-89E2-23F1180E4821}"/>
    <dgm:cxn modelId="{64B390A3-CF48-4EA1-B1CB-A0A68629AC88}" type="presParOf" srcId="{60A662E1-9EF9-4228-B42A-D0B1B3FAC200}" destId="{DDE3B266-5DC0-40E3-91F5-7E593073B34D}" srcOrd="0" destOrd="0" presId="urn:microsoft.com/office/officeart/2005/8/layout/list1"/>
    <dgm:cxn modelId="{34EEF7F5-729B-473A-9963-D639407C208C}" type="presParOf" srcId="{DDE3B266-5DC0-40E3-91F5-7E593073B34D}" destId="{7F38137B-71BB-435C-B43D-E0DBE87828B1}" srcOrd="0" destOrd="0" presId="urn:microsoft.com/office/officeart/2005/8/layout/list1"/>
    <dgm:cxn modelId="{F716D9CE-EA35-4E95-A739-9EC63717150F}" type="presParOf" srcId="{DDE3B266-5DC0-40E3-91F5-7E593073B34D}" destId="{17EE8740-A900-4862-A24C-3A657FF572EF}" srcOrd="1" destOrd="0" presId="urn:microsoft.com/office/officeart/2005/8/layout/list1"/>
    <dgm:cxn modelId="{90B15B21-0A30-4DE8-8147-DE90F8D7E8C4}" type="presParOf" srcId="{60A662E1-9EF9-4228-B42A-D0B1B3FAC200}" destId="{78F8F125-43B6-4231-9EDD-FFBA709F027E}" srcOrd="1" destOrd="0" presId="urn:microsoft.com/office/officeart/2005/8/layout/list1"/>
    <dgm:cxn modelId="{30B7DC02-4C97-45E4-85ED-7B7527425377}" type="presParOf" srcId="{60A662E1-9EF9-4228-B42A-D0B1B3FAC200}" destId="{05971FB3-9206-423B-8412-5A2A42F5EA48}" srcOrd="2" destOrd="0" presId="urn:microsoft.com/office/officeart/2005/8/layout/list1"/>
    <dgm:cxn modelId="{2661878C-3E35-43AE-BE65-0EE7DAA6E34C}" type="presParOf" srcId="{60A662E1-9EF9-4228-B42A-D0B1B3FAC200}" destId="{7BB99C93-7BFD-4B00-A8C1-29A682F33265}" srcOrd="3" destOrd="0" presId="urn:microsoft.com/office/officeart/2005/8/layout/list1"/>
    <dgm:cxn modelId="{A54A4080-4381-4C12-B068-D3A01E0CC319}" type="presParOf" srcId="{60A662E1-9EF9-4228-B42A-D0B1B3FAC200}" destId="{464C5B3B-6D8D-4F36-911A-99B843BA3577}" srcOrd="4" destOrd="0" presId="urn:microsoft.com/office/officeart/2005/8/layout/list1"/>
    <dgm:cxn modelId="{F0255F32-EBA3-4494-81C9-FF6A2826C2DD}" type="presParOf" srcId="{464C5B3B-6D8D-4F36-911A-99B843BA3577}" destId="{0D51C03B-3040-40B5-8BDA-93B8EBA4D57E}" srcOrd="0" destOrd="0" presId="urn:microsoft.com/office/officeart/2005/8/layout/list1"/>
    <dgm:cxn modelId="{E2661A79-B7C5-43B4-A01E-FDF91317D57D}" type="presParOf" srcId="{464C5B3B-6D8D-4F36-911A-99B843BA3577}" destId="{DB8BBF18-A266-4F87-BA6E-18DEB645034D}" srcOrd="1" destOrd="0" presId="urn:microsoft.com/office/officeart/2005/8/layout/list1"/>
    <dgm:cxn modelId="{61A9ED4E-C8BF-4741-B053-14FEAE813A31}" type="presParOf" srcId="{60A662E1-9EF9-4228-B42A-D0B1B3FAC200}" destId="{9A6641EA-E39B-4F5E-A1AB-0ABFFB06D099}" srcOrd="5" destOrd="0" presId="urn:microsoft.com/office/officeart/2005/8/layout/list1"/>
    <dgm:cxn modelId="{6EFAC2D8-E53F-46DE-9FA1-7D143CE3E842}" type="presParOf" srcId="{60A662E1-9EF9-4228-B42A-D0B1B3FAC200}" destId="{8FB0005A-07B1-4BBF-9F05-74DC1A8B572B}" srcOrd="6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91379C-F005-4D4F-9969-D63A9226B88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657E7B-CCDE-4315-9764-AF0FA7D13791}">
      <dgm:prSet phldrT="[Текст]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b="1" dirty="0" smtClean="0"/>
            <a:t>Хозяйственно-бытовые сточные воды</a:t>
          </a:r>
          <a:r>
            <a:rPr lang="ru-RU" dirty="0" smtClean="0"/>
            <a:t> </a:t>
          </a:r>
          <a:endParaRPr lang="ru-RU" dirty="0"/>
        </a:p>
      </dgm:t>
    </dgm:pt>
    <dgm:pt modelId="{0D64A625-5444-4BE7-96AE-1F19E80B475D}" type="parTrans" cxnId="{3479B352-2629-4AF7-B01F-5CC66D58E093}">
      <dgm:prSet/>
      <dgm:spPr/>
      <dgm:t>
        <a:bodyPr/>
        <a:lstStyle/>
        <a:p>
          <a:endParaRPr lang="ru-RU"/>
        </a:p>
      </dgm:t>
    </dgm:pt>
    <dgm:pt modelId="{7A02C1EB-29B6-496A-A092-A4EF8312E48B}" type="sibTrans" cxnId="{3479B352-2629-4AF7-B01F-5CC66D58E093}">
      <dgm:prSet/>
      <dgm:spPr/>
      <dgm:t>
        <a:bodyPr/>
        <a:lstStyle/>
        <a:p>
          <a:endParaRPr lang="ru-RU"/>
        </a:p>
      </dgm:t>
    </dgm:pt>
    <dgm:pt modelId="{FDD39534-4C31-41C7-A1C4-0EBF9A5B8EAA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800" b="1" dirty="0" smtClean="0"/>
            <a:t>Удельная норма водоотведения</a:t>
          </a:r>
          <a:r>
            <a:rPr lang="ru-RU" sz="1800" dirty="0" smtClean="0"/>
            <a:t> </a:t>
          </a:r>
          <a:r>
            <a:rPr lang="ru-RU" sz="1800" b="1" dirty="0" smtClean="0"/>
            <a:t>бытовых вод </a:t>
          </a:r>
          <a:r>
            <a:rPr lang="ru-RU" sz="1800" dirty="0" smtClean="0"/>
            <a:t>— среднесуточный (за год) расход воды, л/</a:t>
          </a:r>
          <a:r>
            <a:rPr lang="ru-RU" sz="1800" dirty="0" err="1" smtClean="0"/>
            <a:t>сут</a:t>
          </a:r>
          <a:r>
            <a:rPr lang="ru-RU" sz="1800" dirty="0" smtClean="0"/>
            <a:t>, отводимой от одного человек</a:t>
          </a:r>
          <a:endParaRPr lang="ru-RU" sz="1800" dirty="0"/>
        </a:p>
      </dgm:t>
    </dgm:pt>
    <dgm:pt modelId="{E21B4FB6-669D-4DAF-82F0-B19C1C3E02F6}" type="parTrans" cxnId="{0FBF55D8-5EF1-4EC7-8072-1DECFD906ADA}">
      <dgm:prSet/>
      <dgm:spPr/>
      <dgm:t>
        <a:bodyPr/>
        <a:lstStyle/>
        <a:p>
          <a:endParaRPr lang="ru-RU"/>
        </a:p>
      </dgm:t>
    </dgm:pt>
    <dgm:pt modelId="{FB4FFFDB-D0FE-4F7F-81A3-8946E6239896}" type="sibTrans" cxnId="{0FBF55D8-5EF1-4EC7-8072-1DECFD906ADA}">
      <dgm:prSet/>
      <dgm:spPr/>
      <dgm:t>
        <a:bodyPr/>
        <a:lstStyle/>
        <a:p>
          <a:endParaRPr lang="ru-RU"/>
        </a:p>
      </dgm:t>
    </dgm:pt>
    <dgm:pt modelId="{8E1DEED8-3A6D-4EBA-A649-5E3168CDFD14}">
      <dgm:prSet phldrT="[Текст]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dirty="0" smtClean="0"/>
            <a:t>Производственные сточные воды</a:t>
          </a:r>
          <a:endParaRPr lang="ru-RU" dirty="0"/>
        </a:p>
      </dgm:t>
    </dgm:pt>
    <dgm:pt modelId="{FE9D7075-E42C-4237-AC8A-53C906CA1B99}" type="parTrans" cxnId="{5A9033B8-D6C5-4EFD-9658-6A0AC50D2A5C}">
      <dgm:prSet/>
      <dgm:spPr/>
      <dgm:t>
        <a:bodyPr/>
        <a:lstStyle/>
        <a:p>
          <a:endParaRPr lang="ru-RU"/>
        </a:p>
      </dgm:t>
    </dgm:pt>
    <dgm:pt modelId="{AFF0E27A-1481-466D-84D2-38BEEA565129}" type="sibTrans" cxnId="{5A9033B8-D6C5-4EFD-9658-6A0AC50D2A5C}">
      <dgm:prSet/>
      <dgm:spPr/>
      <dgm:t>
        <a:bodyPr/>
        <a:lstStyle/>
        <a:p>
          <a:endParaRPr lang="ru-RU"/>
        </a:p>
      </dgm:t>
    </dgm:pt>
    <dgm:pt modelId="{8A75398F-3567-42A0-9B74-647D888ABABF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800" b="1" dirty="0" smtClean="0"/>
            <a:t>Удельное водоотведение производственных сточных вод</a:t>
          </a:r>
          <a:r>
            <a:rPr lang="ru-RU" sz="1800" dirty="0" smtClean="0"/>
            <a:t> — это количество воды, м</a:t>
          </a:r>
          <a:r>
            <a:rPr lang="ru-RU" sz="1800" baseline="30000" dirty="0" smtClean="0"/>
            <a:t>3</a:t>
          </a:r>
          <a:r>
            <a:rPr lang="ru-RU" sz="1800" dirty="0" smtClean="0"/>
            <a:t>, отводимое на единицу выпускаемой продукции</a:t>
          </a:r>
          <a:endParaRPr lang="ru-RU" sz="1800" dirty="0"/>
        </a:p>
      </dgm:t>
    </dgm:pt>
    <dgm:pt modelId="{04E4071E-1547-451A-A44D-63F1374E2085}" type="parTrans" cxnId="{0BEA20D9-1920-442F-83A9-1F7C244F9E14}">
      <dgm:prSet/>
      <dgm:spPr/>
      <dgm:t>
        <a:bodyPr/>
        <a:lstStyle/>
        <a:p>
          <a:endParaRPr lang="ru-RU"/>
        </a:p>
      </dgm:t>
    </dgm:pt>
    <dgm:pt modelId="{E5DE9BFE-BD9D-4F83-99A0-B0EFCA8BBABE}" type="sibTrans" cxnId="{0BEA20D9-1920-442F-83A9-1F7C244F9E14}">
      <dgm:prSet/>
      <dgm:spPr/>
      <dgm:t>
        <a:bodyPr/>
        <a:lstStyle/>
        <a:p>
          <a:endParaRPr lang="ru-RU"/>
        </a:p>
      </dgm:t>
    </dgm:pt>
    <dgm:pt modelId="{ECDE9604-4462-414A-BBF2-300731EE8327}">
      <dgm:prSet phldrT="[Текст]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dirty="0" smtClean="0"/>
            <a:t>Атмосферные (дождевые или ливневые) сточные воды</a:t>
          </a:r>
          <a:endParaRPr lang="ru-RU" dirty="0"/>
        </a:p>
      </dgm:t>
    </dgm:pt>
    <dgm:pt modelId="{97C008E0-B563-488D-AC04-B8B9A1C9F535}" type="parTrans" cxnId="{C1D376A7-A890-4F6B-A4E1-96955314D912}">
      <dgm:prSet/>
      <dgm:spPr/>
      <dgm:t>
        <a:bodyPr/>
        <a:lstStyle/>
        <a:p>
          <a:endParaRPr lang="ru-RU"/>
        </a:p>
      </dgm:t>
    </dgm:pt>
    <dgm:pt modelId="{4E84D9C6-0D31-4731-9563-B8B8C510A76E}" type="sibTrans" cxnId="{C1D376A7-A890-4F6B-A4E1-96955314D912}">
      <dgm:prSet/>
      <dgm:spPr/>
      <dgm:t>
        <a:bodyPr/>
        <a:lstStyle/>
        <a:p>
          <a:endParaRPr lang="ru-RU"/>
        </a:p>
      </dgm:t>
    </dgm:pt>
    <dgm:pt modelId="{33D82CAD-B158-4564-BCDA-60C4EE570678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b="1" dirty="0" smtClean="0"/>
            <a:t>Интенсивность дождя</a:t>
          </a:r>
          <a:r>
            <a:rPr lang="ru-RU" sz="1600" dirty="0" smtClean="0"/>
            <a:t> по объему </a:t>
          </a:r>
          <a:r>
            <a:rPr lang="en-US" sz="1600" dirty="0" smtClean="0"/>
            <a:t>q</a:t>
          </a:r>
          <a:r>
            <a:rPr lang="ru-RU" sz="1600" dirty="0" smtClean="0"/>
            <a:t>, выраженная в л/с </a:t>
          </a:r>
          <a:r>
            <a:rPr lang="ru-RU" sz="1600" dirty="0" err="1" smtClean="0"/>
            <a:t>с</a:t>
          </a:r>
          <a:r>
            <a:rPr lang="ru-RU" sz="1600" dirty="0" smtClean="0"/>
            <a:t> 1 га</a:t>
          </a:r>
          <a:endParaRPr lang="ru-RU" sz="1600" dirty="0"/>
        </a:p>
      </dgm:t>
    </dgm:pt>
    <dgm:pt modelId="{5E6E4096-2EC5-4667-B9D0-E0E6171D373B}" type="parTrans" cxnId="{52761F6A-CE63-463B-9144-C205FB60BDE5}">
      <dgm:prSet/>
      <dgm:spPr/>
      <dgm:t>
        <a:bodyPr/>
        <a:lstStyle/>
        <a:p>
          <a:endParaRPr lang="ru-RU"/>
        </a:p>
      </dgm:t>
    </dgm:pt>
    <dgm:pt modelId="{F5899947-11DC-4B11-A500-73A859838BC2}" type="sibTrans" cxnId="{52761F6A-CE63-463B-9144-C205FB60BDE5}">
      <dgm:prSet/>
      <dgm:spPr/>
      <dgm:t>
        <a:bodyPr/>
        <a:lstStyle/>
        <a:p>
          <a:endParaRPr lang="ru-RU"/>
        </a:p>
      </dgm:t>
    </dgm:pt>
    <dgm:pt modelId="{99F20911-4C24-4A2A-8525-A6372DF64A13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b="1" dirty="0" smtClean="0"/>
            <a:t>Площадь водосбора</a:t>
          </a:r>
          <a:r>
            <a:rPr lang="ru-RU" sz="1600" dirty="0" smtClean="0"/>
            <a:t> — это часть поверхности, откуда вода поступает в систему водоотведения</a:t>
          </a:r>
          <a:endParaRPr lang="ru-RU" sz="1600" dirty="0"/>
        </a:p>
      </dgm:t>
    </dgm:pt>
    <dgm:pt modelId="{D55654B6-0003-47AE-A0F2-4AA533D25F25}" type="parTrans" cxnId="{85B10548-2A0E-45B9-8B1D-359C47A5CA9D}">
      <dgm:prSet/>
      <dgm:spPr/>
      <dgm:t>
        <a:bodyPr/>
        <a:lstStyle/>
        <a:p>
          <a:endParaRPr lang="ru-RU"/>
        </a:p>
      </dgm:t>
    </dgm:pt>
    <dgm:pt modelId="{B6CF6278-6F48-4B7A-9216-3140AE5264BC}" type="sibTrans" cxnId="{85B10548-2A0E-45B9-8B1D-359C47A5CA9D}">
      <dgm:prSet/>
      <dgm:spPr/>
      <dgm:t>
        <a:bodyPr/>
        <a:lstStyle/>
        <a:p>
          <a:endParaRPr lang="ru-RU"/>
        </a:p>
      </dgm:t>
    </dgm:pt>
    <dgm:pt modelId="{83F38296-85E1-4CCE-969B-17734A7C2883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Органические вещества (БПК до 500мг/л)</a:t>
          </a:r>
          <a:endParaRPr lang="ru-RU" sz="1600" dirty="0">
            <a:solidFill>
              <a:srgbClr val="FF0000"/>
            </a:solidFill>
          </a:endParaRPr>
        </a:p>
      </dgm:t>
    </dgm:pt>
    <dgm:pt modelId="{9C1C685D-FF52-4DE7-A9C7-0BBA5C1AF1D3}" type="parTrans" cxnId="{ADA9A96B-36AE-474A-8AE8-0FDF4A5E7850}">
      <dgm:prSet/>
      <dgm:spPr/>
      <dgm:t>
        <a:bodyPr/>
        <a:lstStyle/>
        <a:p>
          <a:endParaRPr lang="ru-RU"/>
        </a:p>
      </dgm:t>
    </dgm:pt>
    <dgm:pt modelId="{02E20DB8-D1BE-4007-9597-4D82BF033B00}" type="sibTrans" cxnId="{ADA9A96B-36AE-474A-8AE8-0FDF4A5E7850}">
      <dgm:prSet/>
      <dgm:spPr/>
      <dgm:t>
        <a:bodyPr/>
        <a:lstStyle/>
        <a:p>
          <a:endParaRPr lang="ru-RU"/>
        </a:p>
      </dgm:t>
    </dgm:pt>
    <dgm:pt modelId="{38F42021-6B41-48FF-A30D-355CDEA4956C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Взвешенные вещества до 500мг/л</a:t>
          </a:r>
          <a:endParaRPr lang="ru-RU" sz="1600" dirty="0">
            <a:solidFill>
              <a:srgbClr val="FF0000"/>
            </a:solidFill>
          </a:endParaRPr>
        </a:p>
      </dgm:t>
    </dgm:pt>
    <dgm:pt modelId="{5D613634-58FF-4F96-9ED6-F53423BC8097}" type="parTrans" cxnId="{3F31CD4C-A8B2-4AB4-873B-92C56733264B}">
      <dgm:prSet/>
      <dgm:spPr/>
      <dgm:t>
        <a:bodyPr/>
        <a:lstStyle/>
        <a:p>
          <a:endParaRPr lang="ru-RU"/>
        </a:p>
      </dgm:t>
    </dgm:pt>
    <dgm:pt modelId="{F42F2252-9896-4846-ACC0-7503B1717289}" type="sibTrans" cxnId="{3F31CD4C-A8B2-4AB4-873B-92C56733264B}">
      <dgm:prSet/>
      <dgm:spPr/>
      <dgm:t>
        <a:bodyPr/>
        <a:lstStyle/>
        <a:p>
          <a:endParaRPr lang="ru-RU"/>
        </a:p>
      </dgm:t>
    </dgm:pt>
    <dgm:pt modelId="{5501EE67-4771-48C0-B697-1AA4663F3096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Биогенные вещества (азот до 50мг/ли фосфор до 20мг/л)</a:t>
          </a:r>
          <a:endParaRPr lang="ru-RU" sz="1600" dirty="0">
            <a:solidFill>
              <a:srgbClr val="FF0000"/>
            </a:solidFill>
          </a:endParaRPr>
        </a:p>
      </dgm:t>
    </dgm:pt>
    <dgm:pt modelId="{980F2819-E7DE-4592-90AF-3085EA7EE061}" type="parTrans" cxnId="{AC0EB44D-1201-4FE6-9F4A-E850205182DE}">
      <dgm:prSet/>
      <dgm:spPr/>
      <dgm:t>
        <a:bodyPr/>
        <a:lstStyle/>
        <a:p>
          <a:endParaRPr lang="ru-RU"/>
        </a:p>
      </dgm:t>
    </dgm:pt>
    <dgm:pt modelId="{09797658-6CBE-4919-94BA-899193498461}" type="sibTrans" cxnId="{AC0EB44D-1201-4FE6-9F4A-E850205182DE}">
      <dgm:prSet/>
      <dgm:spPr/>
      <dgm:t>
        <a:bodyPr/>
        <a:lstStyle/>
        <a:p>
          <a:endParaRPr lang="ru-RU"/>
        </a:p>
      </dgm:t>
    </dgm:pt>
    <dgm:pt modelId="{C98596E6-FAAE-43A0-80A9-F0E5770A1C43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Взвешенные вещества от 1 до 10000мг/л</a:t>
          </a:r>
          <a:endParaRPr lang="ru-RU" sz="1600" dirty="0">
            <a:solidFill>
              <a:srgbClr val="FF0000"/>
            </a:solidFill>
          </a:endParaRPr>
        </a:p>
      </dgm:t>
    </dgm:pt>
    <dgm:pt modelId="{ED18285F-8B5D-479B-9D93-D332DC49572D}" type="parTrans" cxnId="{A0EB91D7-83B3-42F3-83B1-F15595B4D3D8}">
      <dgm:prSet/>
      <dgm:spPr/>
      <dgm:t>
        <a:bodyPr/>
        <a:lstStyle/>
        <a:p>
          <a:endParaRPr lang="ru-RU"/>
        </a:p>
      </dgm:t>
    </dgm:pt>
    <dgm:pt modelId="{B96A4941-F0D4-4E94-80F0-FA07A89E7896}" type="sibTrans" cxnId="{A0EB91D7-83B3-42F3-83B1-F15595B4D3D8}">
      <dgm:prSet/>
      <dgm:spPr/>
      <dgm:t>
        <a:bodyPr/>
        <a:lstStyle/>
        <a:p>
          <a:endParaRPr lang="ru-RU"/>
        </a:p>
      </dgm:t>
    </dgm:pt>
    <dgm:pt modelId="{54D7E5B0-664C-4475-9FB2-7EC9B8F9DB72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Органические вещества до 50000мг/л</a:t>
          </a:r>
          <a:endParaRPr lang="ru-RU" sz="1600" dirty="0">
            <a:solidFill>
              <a:srgbClr val="FF0000"/>
            </a:solidFill>
          </a:endParaRPr>
        </a:p>
      </dgm:t>
    </dgm:pt>
    <dgm:pt modelId="{043A283E-15D9-440E-A5CC-5275954DE0DC}" type="parTrans" cxnId="{0CE61B1C-5254-4720-92FE-9DDB7E859F6B}">
      <dgm:prSet/>
      <dgm:spPr/>
      <dgm:t>
        <a:bodyPr/>
        <a:lstStyle/>
        <a:p>
          <a:endParaRPr lang="ru-RU"/>
        </a:p>
      </dgm:t>
    </dgm:pt>
    <dgm:pt modelId="{93A4C30F-365D-4E06-9F94-AB859EA0A078}" type="sibTrans" cxnId="{0CE61B1C-5254-4720-92FE-9DDB7E859F6B}">
      <dgm:prSet/>
      <dgm:spPr/>
      <dgm:t>
        <a:bodyPr/>
        <a:lstStyle/>
        <a:p>
          <a:endParaRPr lang="ru-RU"/>
        </a:p>
      </dgm:t>
    </dgm:pt>
    <dgm:pt modelId="{26216358-1DD3-40CA-8687-4A8A1A7DD18E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Токсичные вещества и тяжелые металлы</a:t>
          </a:r>
          <a:endParaRPr lang="ru-RU" sz="1600" dirty="0">
            <a:solidFill>
              <a:srgbClr val="FF0000"/>
            </a:solidFill>
          </a:endParaRPr>
        </a:p>
      </dgm:t>
    </dgm:pt>
    <dgm:pt modelId="{209FBA00-4A4A-4892-9C58-2274AA5A4F37}" type="parTrans" cxnId="{1392F8B4-AEEA-4ED9-A1F3-67A8A67603EA}">
      <dgm:prSet/>
      <dgm:spPr/>
      <dgm:t>
        <a:bodyPr/>
        <a:lstStyle/>
        <a:p>
          <a:endParaRPr lang="ru-RU"/>
        </a:p>
      </dgm:t>
    </dgm:pt>
    <dgm:pt modelId="{8334FC6C-4593-438A-BC21-EA355364475E}" type="sibTrans" cxnId="{1392F8B4-AEEA-4ED9-A1F3-67A8A67603EA}">
      <dgm:prSet/>
      <dgm:spPr/>
      <dgm:t>
        <a:bodyPr/>
        <a:lstStyle/>
        <a:p>
          <a:endParaRPr lang="ru-RU"/>
        </a:p>
      </dgm:t>
    </dgm:pt>
    <dgm:pt modelId="{7AB2A14F-8B29-41DE-AC66-EFE187A60D86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Любые минеральные вещества</a:t>
          </a:r>
          <a:endParaRPr lang="ru-RU" sz="1600" dirty="0">
            <a:solidFill>
              <a:srgbClr val="FF0000"/>
            </a:solidFill>
          </a:endParaRPr>
        </a:p>
      </dgm:t>
    </dgm:pt>
    <dgm:pt modelId="{E97B3506-1F1D-474E-A32C-D3D5D57B4E1E}" type="parTrans" cxnId="{77E4BBDE-8F13-46EB-8A8E-48A9039D6B76}">
      <dgm:prSet/>
      <dgm:spPr/>
      <dgm:t>
        <a:bodyPr/>
        <a:lstStyle/>
        <a:p>
          <a:endParaRPr lang="ru-RU"/>
        </a:p>
      </dgm:t>
    </dgm:pt>
    <dgm:pt modelId="{376FF076-249A-47BB-A3C0-41FB5F47491F}" type="sibTrans" cxnId="{77E4BBDE-8F13-46EB-8A8E-48A9039D6B76}">
      <dgm:prSet/>
      <dgm:spPr/>
      <dgm:t>
        <a:bodyPr/>
        <a:lstStyle/>
        <a:p>
          <a:endParaRPr lang="ru-RU"/>
        </a:p>
      </dgm:t>
    </dgm:pt>
    <dgm:pt modelId="{C7687E61-DAFA-4046-854F-6EDCB32C3AB1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 sz="2000" dirty="0"/>
        </a:p>
      </dgm:t>
    </dgm:pt>
    <dgm:pt modelId="{1B1C55F9-51C3-4732-8205-729CFE6AE448}" type="parTrans" cxnId="{3AE2AF76-163B-4A67-8E79-017167E0F4AF}">
      <dgm:prSet/>
      <dgm:spPr/>
      <dgm:t>
        <a:bodyPr/>
        <a:lstStyle/>
        <a:p>
          <a:endParaRPr lang="ru-RU"/>
        </a:p>
      </dgm:t>
    </dgm:pt>
    <dgm:pt modelId="{DC27380E-6764-4EC3-8468-77BF6336BF6E}" type="sibTrans" cxnId="{3AE2AF76-163B-4A67-8E79-017167E0F4AF}">
      <dgm:prSet/>
      <dgm:spPr/>
      <dgm:t>
        <a:bodyPr/>
        <a:lstStyle/>
        <a:p>
          <a:endParaRPr lang="ru-RU"/>
        </a:p>
      </dgm:t>
    </dgm:pt>
    <dgm:pt modelId="{D4D96430-8F86-475D-ADC3-024723B7BC04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Взвешенные вещества до 5000мг/л</a:t>
          </a:r>
          <a:endParaRPr lang="ru-RU" sz="1600" dirty="0">
            <a:solidFill>
              <a:srgbClr val="FF0000"/>
            </a:solidFill>
          </a:endParaRPr>
        </a:p>
      </dgm:t>
    </dgm:pt>
    <dgm:pt modelId="{FFF4C1A3-4C53-45B0-A8D6-831EE6CC15D3}" type="parTrans" cxnId="{E447A906-AC56-4356-9059-81A44AE3F53B}">
      <dgm:prSet/>
      <dgm:spPr/>
      <dgm:t>
        <a:bodyPr/>
        <a:lstStyle/>
        <a:p>
          <a:endParaRPr lang="ru-RU"/>
        </a:p>
      </dgm:t>
    </dgm:pt>
    <dgm:pt modelId="{FCA79655-7521-483B-9D12-39B6A0D40658}" type="sibTrans" cxnId="{E447A906-AC56-4356-9059-81A44AE3F53B}">
      <dgm:prSet/>
      <dgm:spPr/>
      <dgm:t>
        <a:bodyPr/>
        <a:lstStyle/>
        <a:p>
          <a:endParaRPr lang="ru-RU"/>
        </a:p>
      </dgm:t>
    </dgm:pt>
    <dgm:pt modelId="{54E6BC05-06CF-4EE6-BF2A-2C1C47A10EA1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Нефтепродукты до 100мг/л</a:t>
          </a:r>
          <a:endParaRPr lang="ru-RU" sz="1600" dirty="0">
            <a:solidFill>
              <a:srgbClr val="FF0000"/>
            </a:solidFill>
          </a:endParaRPr>
        </a:p>
      </dgm:t>
    </dgm:pt>
    <dgm:pt modelId="{F1AD85E3-20EF-46EF-BA51-5B3BC3A87759}" type="parTrans" cxnId="{D448841B-AF8A-4A65-B832-646032E69EDA}">
      <dgm:prSet/>
      <dgm:spPr/>
      <dgm:t>
        <a:bodyPr/>
        <a:lstStyle/>
        <a:p>
          <a:endParaRPr lang="ru-RU"/>
        </a:p>
      </dgm:t>
    </dgm:pt>
    <dgm:pt modelId="{4FAB7FDC-0A95-41D1-8D4F-2504794BDD2E}" type="sibTrans" cxnId="{D448841B-AF8A-4A65-B832-646032E69EDA}">
      <dgm:prSet/>
      <dgm:spPr/>
      <dgm:t>
        <a:bodyPr/>
        <a:lstStyle/>
        <a:p>
          <a:endParaRPr lang="ru-RU"/>
        </a:p>
      </dgm:t>
    </dgm:pt>
    <dgm:pt modelId="{3161BBF2-A666-4D5B-96F0-8203C9D5A603}">
      <dgm:prSet phldrT="[Текст]" custT="1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Органические вещества (ХПК до 300мг/л)</a:t>
          </a:r>
          <a:endParaRPr lang="ru-RU" sz="1600" dirty="0">
            <a:solidFill>
              <a:srgbClr val="FF0000"/>
            </a:solidFill>
          </a:endParaRPr>
        </a:p>
      </dgm:t>
    </dgm:pt>
    <dgm:pt modelId="{556B4B74-C619-42F4-ADBA-269880094D2A}" type="parTrans" cxnId="{8CCACB9B-5B5B-42E3-B568-274707BD2100}">
      <dgm:prSet/>
      <dgm:spPr/>
      <dgm:t>
        <a:bodyPr/>
        <a:lstStyle/>
        <a:p>
          <a:endParaRPr lang="ru-RU"/>
        </a:p>
      </dgm:t>
    </dgm:pt>
    <dgm:pt modelId="{0F8CC203-1FEA-4404-8234-82FBC0F240D2}" type="sibTrans" cxnId="{8CCACB9B-5B5B-42E3-B568-274707BD2100}">
      <dgm:prSet/>
      <dgm:spPr/>
      <dgm:t>
        <a:bodyPr/>
        <a:lstStyle/>
        <a:p>
          <a:endParaRPr lang="ru-RU"/>
        </a:p>
      </dgm:t>
    </dgm:pt>
    <dgm:pt modelId="{AE3E27DD-8786-42C3-9713-45C8117E2C9F}" type="pres">
      <dgm:prSet presAssocID="{8A91379C-F005-4D4F-9969-D63A9226B8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9977AD-F98F-42A4-8FDD-DB081352E5F2}" type="pres">
      <dgm:prSet presAssocID="{AB657E7B-CCDE-4315-9764-AF0FA7D13791}" presName="linNode" presStyleCnt="0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/>
        </a:p>
      </dgm:t>
    </dgm:pt>
    <dgm:pt modelId="{450B6D01-67B5-4E12-9CA5-74ECBB6BB72C}" type="pres">
      <dgm:prSet presAssocID="{AB657E7B-CCDE-4315-9764-AF0FA7D13791}" presName="parentText" presStyleLbl="node1" presStyleIdx="0" presStyleCnt="3" custScaleX="840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3215A-A37B-423B-B9C6-8F6A0E9F5D01}" type="pres">
      <dgm:prSet presAssocID="{AB657E7B-CCDE-4315-9764-AF0FA7D13791}" presName="descendantText" presStyleLbl="alignAccFollowNode1" presStyleIdx="0" presStyleCnt="3" custScaleX="114759" custScaleY="115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70588-CCFE-4A78-93A3-48E8012DFDC3}" type="pres">
      <dgm:prSet presAssocID="{7A02C1EB-29B6-496A-A092-A4EF8312E48B}" presName="sp" presStyleCnt="0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/>
        </a:p>
      </dgm:t>
    </dgm:pt>
    <dgm:pt modelId="{E1E9AC2A-6F78-4208-9FF8-D675F4AFB1AB}" type="pres">
      <dgm:prSet presAssocID="{8E1DEED8-3A6D-4EBA-A649-5E3168CDFD14}" presName="linNode" presStyleCnt="0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/>
        </a:p>
      </dgm:t>
    </dgm:pt>
    <dgm:pt modelId="{B318DBA4-06F2-4BE4-BCFE-819C7352005C}" type="pres">
      <dgm:prSet presAssocID="{8E1DEED8-3A6D-4EBA-A649-5E3168CDFD14}" presName="parentText" presStyleLbl="node1" presStyleIdx="1" presStyleCnt="3" custScaleX="790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04B37-7F1E-44AF-B7F0-AB10A73F7EAF}" type="pres">
      <dgm:prSet presAssocID="{8E1DEED8-3A6D-4EBA-A649-5E3168CDFD14}" presName="descendantText" presStyleLbl="alignAccFollowNode1" presStyleIdx="1" presStyleCnt="3" custScaleX="115971" custScaleY="158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987DE-5553-4192-929B-28F3D4A66E2F}" type="pres">
      <dgm:prSet presAssocID="{AFF0E27A-1481-466D-84D2-38BEEA565129}" presName="sp" presStyleCnt="0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/>
        </a:p>
      </dgm:t>
    </dgm:pt>
    <dgm:pt modelId="{D4AF381A-3725-4199-BA8C-72CCA23ACC3E}" type="pres">
      <dgm:prSet presAssocID="{ECDE9604-4462-414A-BBF2-300731EE8327}" presName="linNode" presStyleCnt="0"/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endParaRPr lang="ru-RU"/>
        </a:p>
      </dgm:t>
    </dgm:pt>
    <dgm:pt modelId="{D8AABF7B-EE34-42C0-BD28-D9315850719F}" type="pres">
      <dgm:prSet presAssocID="{ECDE9604-4462-414A-BBF2-300731EE8327}" presName="parentText" presStyleLbl="node1" presStyleIdx="2" presStyleCnt="3" custScaleX="855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609EA-9F35-4165-8003-DC83B8083B8C}" type="pres">
      <dgm:prSet presAssocID="{ECDE9604-4462-414A-BBF2-300731EE8327}" presName="descendantText" presStyleLbl="alignAccFollowNode1" presStyleIdx="2" presStyleCnt="3" custScaleX="119866" custScaleY="12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61ED3-93EF-40FA-9611-8BF82922FC78}" type="presOf" srcId="{C98596E6-FAAE-43A0-80A9-F0E5770A1C43}" destId="{27104B37-7F1E-44AF-B7F0-AB10A73F7EAF}" srcOrd="0" destOrd="1" presId="urn:microsoft.com/office/officeart/2005/8/layout/vList5"/>
    <dgm:cxn modelId="{E447A906-AC56-4356-9059-81A44AE3F53B}" srcId="{ECDE9604-4462-414A-BBF2-300731EE8327}" destId="{D4D96430-8F86-475D-ADC3-024723B7BC04}" srcOrd="2" destOrd="0" parTransId="{FFF4C1A3-4C53-45B0-A8D6-831EE6CC15D3}" sibTransId="{FCA79655-7521-483B-9D12-39B6A0D40658}"/>
    <dgm:cxn modelId="{55A8A351-6EC4-47E0-8284-EBF8E0A4703E}" type="presOf" srcId="{8A75398F-3567-42A0-9B74-647D888ABABF}" destId="{27104B37-7F1E-44AF-B7F0-AB10A73F7EAF}" srcOrd="0" destOrd="0" presId="urn:microsoft.com/office/officeart/2005/8/layout/vList5"/>
    <dgm:cxn modelId="{5A9033B8-D6C5-4EFD-9658-6A0AC50D2A5C}" srcId="{8A91379C-F005-4D4F-9969-D63A9226B889}" destId="{8E1DEED8-3A6D-4EBA-A649-5E3168CDFD14}" srcOrd="1" destOrd="0" parTransId="{FE9D7075-E42C-4237-AC8A-53C906CA1B99}" sibTransId="{AFF0E27A-1481-466D-84D2-38BEEA565129}"/>
    <dgm:cxn modelId="{0CE61B1C-5254-4720-92FE-9DDB7E859F6B}" srcId="{8E1DEED8-3A6D-4EBA-A649-5E3168CDFD14}" destId="{54D7E5B0-664C-4475-9FB2-7EC9B8F9DB72}" srcOrd="2" destOrd="0" parTransId="{043A283E-15D9-440E-A5CC-5275954DE0DC}" sibTransId="{93A4C30F-365D-4E06-9F94-AB859EA0A078}"/>
    <dgm:cxn modelId="{9816C1C4-CD6A-4DBF-96A4-48746A951CAD}" type="presOf" srcId="{54D7E5B0-664C-4475-9FB2-7EC9B8F9DB72}" destId="{27104B37-7F1E-44AF-B7F0-AB10A73F7EAF}" srcOrd="0" destOrd="2" presId="urn:microsoft.com/office/officeart/2005/8/layout/vList5"/>
    <dgm:cxn modelId="{01203136-9C74-4D88-B16A-22D4DDB5DD60}" type="presOf" srcId="{AB657E7B-CCDE-4315-9764-AF0FA7D13791}" destId="{450B6D01-67B5-4E12-9CA5-74ECBB6BB72C}" srcOrd="0" destOrd="0" presId="urn:microsoft.com/office/officeart/2005/8/layout/vList5"/>
    <dgm:cxn modelId="{D448841B-AF8A-4A65-B832-646032E69EDA}" srcId="{ECDE9604-4462-414A-BBF2-300731EE8327}" destId="{54E6BC05-06CF-4EE6-BF2A-2C1C47A10EA1}" srcOrd="3" destOrd="0" parTransId="{F1AD85E3-20EF-46EF-BA51-5B3BC3A87759}" sibTransId="{4FAB7FDC-0A95-41D1-8D4F-2504794BDD2E}"/>
    <dgm:cxn modelId="{36B4E1CE-C093-4700-BB2E-55E90A4F27D0}" type="presOf" srcId="{38F42021-6B41-48FF-A30D-355CDEA4956C}" destId="{1963215A-A37B-423B-B9C6-8F6A0E9F5D01}" srcOrd="0" destOrd="2" presId="urn:microsoft.com/office/officeart/2005/8/layout/vList5"/>
    <dgm:cxn modelId="{86286D5B-7A1D-49C2-8921-21FEBF243BFD}" type="presOf" srcId="{C7687E61-DAFA-4046-854F-6EDCB32C3AB1}" destId="{27104B37-7F1E-44AF-B7F0-AB10A73F7EAF}" srcOrd="0" destOrd="5" presId="urn:microsoft.com/office/officeart/2005/8/layout/vList5"/>
    <dgm:cxn modelId="{1392F8B4-AEEA-4ED9-A1F3-67A8A67603EA}" srcId="{8E1DEED8-3A6D-4EBA-A649-5E3168CDFD14}" destId="{26216358-1DD3-40CA-8687-4A8A1A7DD18E}" srcOrd="3" destOrd="0" parTransId="{209FBA00-4A4A-4892-9C58-2274AA5A4F37}" sibTransId="{8334FC6C-4593-438A-BC21-EA355364475E}"/>
    <dgm:cxn modelId="{0C5CCFF9-4CFD-4B76-978D-9D1B9D0664B1}" type="presOf" srcId="{8E1DEED8-3A6D-4EBA-A649-5E3168CDFD14}" destId="{B318DBA4-06F2-4BE4-BCFE-819C7352005C}" srcOrd="0" destOrd="0" presId="urn:microsoft.com/office/officeart/2005/8/layout/vList5"/>
    <dgm:cxn modelId="{3479B352-2629-4AF7-B01F-5CC66D58E093}" srcId="{8A91379C-F005-4D4F-9969-D63A9226B889}" destId="{AB657E7B-CCDE-4315-9764-AF0FA7D13791}" srcOrd="0" destOrd="0" parTransId="{0D64A625-5444-4BE7-96AE-1F19E80B475D}" sibTransId="{7A02C1EB-29B6-496A-A092-A4EF8312E48B}"/>
    <dgm:cxn modelId="{AC0EB44D-1201-4FE6-9F4A-E850205182DE}" srcId="{AB657E7B-CCDE-4315-9764-AF0FA7D13791}" destId="{5501EE67-4771-48C0-B697-1AA4663F3096}" srcOrd="3" destOrd="0" parTransId="{980F2819-E7DE-4592-90AF-3085EA7EE061}" sibTransId="{09797658-6CBE-4919-94BA-899193498461}"/>
    <dgm:cxn modelId="{C76E022E-29BD-4D6D-83FA-49D319B51DF5}" type="presOf" srcId="{26216358-1DD3-40CA-8687-4A8A1A7DD18E}" destId="{27104B37-7F1E-44AF-B7F0-AB10A73F7EAF}" srcOrd="0" destOrd="3" presId="urn:microsoft.com/office/officeart/2005/8/layout/vList5"/>
    <dgm:cxn modelId="{0FBF55D8-5EF1-4EC7-8072-1DECFD906ADA}" srcId="{AB657E7B-CCDE-4315-9764-AF0FA7D13791}" destId="{FDD39534-4C31-41C7-A1C4-0EBF9A5B8EAA}" srcOrd="0" destOrd="0" parTransId="{E21B4FB6-669D-4DAF-82F0-B19C1C3E02F6}" sibTransId="{FB4FFFDB-D0FE-4F7F-81A3-8946E6239896}"/>
    <dgm:cxn modelId="{3F31CD4C-A8B2-4AB4-873B-92C56733264B}" srcId="{AB657E7B-CCDE-4315-9764-AF0FA7D13791}" destId="{38F42021-6B41-48FF-A30D-355CDEA4956C}" srcOrd="2" destOrd="0" parTransId="{5D613634-58FF-4F96-9ED6-F53423BC8097}" sibTransId="{F42F2252-9896-4846-ACC0-7503B1717289}"/>
    <dgm:cxn modelId="{3822F1B2-D8DD-44C3-A1A2-ED311563D1EE}" type="presOf" srcId="{83F38296-85E1-4CCE-969B-17734A7C2883}" destId="{1963215A-A37B-423B-B9C6-8F6A0E9F5D01}" srcOrd="0" destOrd="1" presId="urn:microsoft.com/office/officeart/2005/8/layout/vList5"/>
    <dgm:cxn modelId="{29E7707B-CA09-4471-9DF9-E9E4984DD63F}" type="presOf" srcId="{8A91379C-F005-4D4F-9969-D63A9226B889}" destId="{AE3E27DD-8786-42C3-9713-45C8117E2C9F}" srcOrd="0" destOrd="0" presId="urn:microsoft.com/office/officeart/2005/8/layout/vList5"/>
    <dgm:cxn modelId="{0BEA20D9-1920-442F-83A9-1F7C244F9E14}" srcId="{8E1DEED8-3A6D-4EBA-A649-5E3168CDFD14}" destId="{8A75398F-3567-42A0-9B74-647D888ABABF}" srcOrd="0" destOrd="0" parTransId="{04E4071E-1547-451A-A44D-63F1374E2085}" sibTransId="{E5DE9BFE-BD9D-4F83-99A0-B0EFCA8BBABE}"/>
    <dgm:cxn modelId="{ADA9A96B-36AE-474A-8AE8-0FDF4A5E7850}" srcId="{AB657E7B-CCDE-4315-9764-AF0FA7D13791}" destId="{83F38296-85E1-4CCE-969B-17734A7C2883}" srcOrd="1" destOrd="0" parTransId="{9C1C685D-FF52-4DE7-A9C7-0BBA5C1AF1D3}" sibTransId="{02E20DB8-D1BE-4007-9597-4D82BF033B00}"/>
    <dgm:cxn modelId="{BC7DF131-BB57-4ED7-800E-1B792E228648}" type="presOf" srcId="{FDD39534-4C31-41C7-A1C4-0EBF9A5B8EAA}" destId="{1963215A-A37B-423B-B9C6-8F6A0E9F5D01}" srcOrd="0" destOrd="0" presId="urn:microsoft.com/office/officeart/2005/8/layout/vList5"/>
    <dgm:cxn modelId="{ABC709E4-9C92-48CA-951B-48171B295B8D}" type="presOf" srcId="{ECDE9604-4462-414A-BBF2-300731EE8327}" destId="{D8AABF7B-EE34-42C0-BD28-D9315850719F}" srcOrd="0" destOrd="0" presId="urn:microsoft.com/office/officeart/2005/8/layout/vList5"/>
    <dgm:cxn modelId="{77E4BBDE-8F13-46EB-8A8E-48A9039D6B76}" srcId="{8E1DEED8-3A6D-4EBA-A649-5E3168CDFD14}" destId="{7AB2A14F-8B29-41DE-AC66-EFE187A60D86}" srcOrd="4" destOrd="0" parTransId="{E97B3506-1F1D-474E-A32C-D3D5D57B4E1E}" sibTransId="{376FF076-249A-47BB-A3C0-41FB5F47491F}"/>
    <dgm:cxn modelId="{37E5DEBD-6A26-401A-A2FD-20457D53613D}" type="presOf" srcId="{3161BBF2-A666-4D5B-96F0-8203C9D5A603}" destId="{D98609EA-9F35-4165-8003-DC83B8083B8C}" srcOrd="0" destOrd="4" presId="urn:microsoft.com/office/officeart/2005/8/layout/vList5"/>
    <dgm:cxn modelId="{4E397E83-6B60-496D-A0AC-71201B9692C8}" type="presOf" srcId="{33D82CAD-B158-4564-BCDA-60C4EE570678}" destId="{D98609EA-9F35-4165-8003-DC83B8083B8C}" srcOrd="0" destOrd="0" presId="urn:microsoft.com/office/officeart/2005/8/layout/vList5"/>
    <dgm:cxn modelId="{F2A39434-B988-4264-8965-7BDF3E9B201E}" type="presOf" srcId="{5501EE67-4771-48C0-B697-1AA4663F3096}" destId="{1963215A-A37B-423B-B9C6-8F6A0E9F5D01}" srcOrd="0" destOrd="3" presId="urn:microsoft.com/office/officeart/2005/8/layout/vList5"/>
    <dgm:cxn modelId="{78F5D2C5-2F1C-43F3-8CD7-C9B419C3C005}" type="presOf" srcId="{99F20911-4C24-4A2A-8525-A6372DF64A13}" destId="{D98609EA-9F35-4165-8003-DC83B8083B8C}" srcOrd="0" destOrd="1" presId="urn:microsoft.com/office/officeart/2005/8/layout/vList5"/>
    <dgm:cxn modelId="{85B10548-2A0E-45B9-8B1D-359C47A5CA9D}" srcId="{ECDE9604-4462-414A-BBF2-300731EE8327}" destId="{99F20911-4C24-4A2A-8525-A6372DF64A13}" srcOrd="1" destOrd="0" parTransId="{D55654B6-0003-47AE-A0F2-4AA533D25F25}" sibTransId="{B6CF6278-6F48-4B7A-9216-3140AE5264BC}"/>
    <dgm:cxn modelId="{ED8EFBCA-20FC-450A-878C-B668A10E6920}" type="presOf" srcId="{7AB2A14F-8B29-41DE-AC66-EFE187A60D86}" destId="{27104B37-7F1E-44AF-B7F0-AB10A73F7EAF}" srcOrd="0" destOrd="4" presId="urn:microsoft.com/office/officeart/2005/8/layout/vList5"/>
    <dgm:cxn modelId="{C1D376A7-A890-4F6B-A4E1-96955314D912}" srcId="{8A91379C-F005-4D4F-9969-D63A9226B889}" destId="{ECDE9604-4462-414A-BBF2-300731EE8327}" srcOrd="2" destOrd="0" parTransId="{97C008E0-B563-488D-AC04-B8B9A1C9F535}" sibTransId="{4E84D9C6-0D31-4731-9563-B8B8C510A76E}"/>
    <dgm:cxn modelId="{7F969CD8-43DD-400B-B2A5-17065EBB61A8}" type="presOf" srcId="{54E6BC05-06CF-4EE6-BF2A-2C1C47A10EA1}" destId="{D98609EA-9F35-4165-8003-DC83B8083B8C}" srcOrd="0" destOrd="3" presId="urn:microsoft.com/office/officeart/2005/8/layout/vList5"/>
    <dgm:cxn modelId="{187D7DE1-0591-4AC2-BD3D-87DC0A58C5DD}" type="presOf" srcId="{D4D96430-8F86-475D-ADC3-024723B7BC04}" destId="{D98609EA-9F35-4165-8003-DC83B8083B8C}" srcOrd="0" destOrd="2" presId="urn:microsoft.com/office/officeart/2005/8/layout/vList5"/>
    <dgm:cxn modelId="{A0EB91D7-83B3-42F3-83B1-F15595B4D3D8}" srcId="{8E1DEED8-3A6D-4EBA-A649-5E3168CDFD14}" destId="{C98596E6-FAAE-43A0-80A9-F0E5770A1C43}" srcOrd="1" destOrd="0" parTransId="{ED18285F-8B5D-479B-9D93-D332DC49572D}" sibTransId="{B96A4941-F0D4-4E94-80F0-FA07A89E7896}"/>
    <dgm:cxn modelId="{3AE2AF76-163B-4A67-8E79-017167E0F4AF}" srcId="{8E1DEED8-3A6D-4EBA-A649-5E3168CDFD14}" destId="{C7687E61-DAFA-4046-854F-6EDCB32C3AB1}" srcOrd="5" destOrd="0" parTransId="{1B1C55F9-51C3-4732-8205-729CFE6AE448}" sibTransId="{DC27380E-6764-4EC3-8468-77BF6336BF6E}"/>
    <dgm:cxn modelId="{52761F6A-CE63-463B-9144-C205FB60BDE5}" srcId="{ECDE9604-4462-414A-BBF2-300731EE8327}" destId="{33D82CAD-B158-4564-BCDA-60C4EE570678}" srcOrd="0" destOrd="0" parTransId="{5E6E4096-2EC5-4667-B9D0-E0E6171D373B}" sibTransId="{F5899947-11DC-4B11-A500-73A859838BC2}"/>
    <dgm:cxn modelId="{8CCACB9B-5B5B-42E3-B568-274707BD2100}" srcId="{ECDE9604-4462-414A-BBF2-300731EE8327}" destId="{3161BBF2-A666-4D5B-96F0-8203C9D5A603}" srcOrd="4" destOrd="0" parTransId="{556B4B74-C619-42F4-ADBA-269880094D2A}" sibTransId="{0F8CC203-1FEA-4404-8234-82FBC0F240D2}"/>
    <dgm:cxn modelId="{920C0CC4-7FAF-4306-99B3-1639A60B3DF7}" type="presParOf" srcId="{AE3E27DD-8786-42C3-9713-45C8117E2C9F}" destId="{939977AD-F98F-42A4-8FDD-DB081352E5F2}" srcOrd="0" destOrd="0" presId="urn:microsoft.com/office/officeart/2005/8/layout/vList5"/>
    <dgm:cxn modelId="{53D22659-186C-47B4-BC77-E405E5E421C7}" type="presParOf" srcId="{939977AD-F98F-42A4-8FDD-DB081352E5F2}" destId="{450B6D01-67B5-4E12-9CA5-74ECBB6BB72C}" srcOrd="0" destOrd="0" presId="urn:microsoft.com/office/officeart/2005/8/layout/vList5"/>
    <dgm:cxn modelId="{C3BD1286-E687-4B02-875E-B70A63B10E66}" type="presParOf" srcId="{939977AD-F98F-42A4-8FDD-DB081352E5F2}" destId="{1963215A-A37B-423B-B9C6-8F6A0E9F5D01}" srcOrd="1" destOrd="0" presId="urn:microsoft.com/office/officeart/2005/8/layout/vList5"/>
    <dgm:cxn modelId="{86D5B806-CB69-48DD-AE15-80544352CB79}" type="presParOf" srcId="{AE3E27DD-8786-42C3-9713-45C8117E2C9F}" destId="{92E70588-CCFE-4A78-93A3-48E8012DFDC3}" srcOrd="1" destOrd="0" presId="urn:microsoft.com/office/officeart/2005/8/layout/vList5"/>
    <dgm:cxn modelId="{8E07ECF4-9DF9-4437-B560-C2B72A686F37}" type="presParOf" srcId="{AE3E27DD-8786-42C3-9713-45C8117E2C9F}" destId="{E1E9AC2A-6F78-4208-9FF8-D675F4AFB1AB}" srcOrd="2" destOrd="0" presId="urn:microsoft.com/office/officeart/2005/8/layout/vList5"/>
    <dgm:cxn modelId="{B85F3B47-EADF-47A2-81E5-A1C9B29343EB}" type="presParOf" srcId="{E1E9AC2A-6F78-4208-9FF8-D675F4AFB1AB}" destId="{B318DBA4-06F2-4BE4-BCFE-819C7352005C}" srcOrd="0" destOrd="0" presId="urn:microsoft.com/office/officeart/2005/8/layout/vList5"/>
    <dgm:cxn modelId="{829A0CF6-E7A7-4677-BFDE-083A8A81FA01}" type="presParOf" srcId="{E1E9AC2A-6F78-4208-9FF8-D675F4AFB1AB}" destId="{27104B37-7F1E-44AF-B7F0-AB10A73F7EAF}" srcOrd="1" destOrd="0" presId="urn:microsoft.com/office/officeart/2005/8/layout/vList5"/>
    <dgm:cxn modelId="{8F2D4248-233E-40E0-AEE5-AF47DEF9DAC9}" type="presParOf" srcId="{AE3E27DD-8786-42C3-9713-45C8117E2C9F}" destId="{B90987DE-5553-4192-929B-28F3D4A66E2F}" srcOrd="3" destOrd="0" presId="urn:microsoft.com/office/officeart/2005/8/layout/vList5"/>
    <dgm:cxn modelId="{FF25B68A-D078-4D58-BED3-5D0BAEC12FA9}" type="presParOf" srcId="{AE3E27DD-8786-42C3-9713-45C8117E2C9F}" destId="{D4AF381A-3725-4199-BA8C-72CCA23ACC3E}" srcOrd="4" destOrd="0" presId="urn:microsoft.com/office/officeart/2005/8/layout/vList5"/>
    <dgm:cxn modelId="{D2429919-BF3F-4AB4-BD0F-9822DDBA3742}" type="presParOf" srcId="{D4AF381A-3725-4199-BA8C-72CCA23ACC3E}" destId="{D8AABF7B-EE34-42C0-BD28-D9315850719F}" srcOrd="0" destOrd="0" presId="urn:microsoft.com/office/officeart/2005/8/layout/vList5"/>
    <dgm:cxn modelId="{227BFE76-3F39-4343-8742-8D879057F0F8}" type="presParOf" srcId="{D4AF381A-3725-4199-BA8C-72CCA23ACC3E}" destId="{D98609EA-9F35-4165-8003-DC83B8083B8C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48B0E9-6DB6-4F34-BAE0-1BE0F21746C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DF20DF-FD7B-454B-98AB-2E8D2A9A43D7}">
      <dgm:prSet phldrT="[Текст]"/>
      <dgm:spPr/>
      <dgm:t>
        <a:bodyPr/>
        <a:lstStyle/>
        <a:p>
          <a:r>
            <a:rPr lang="ru-RU" b="1" smtClean="0">
              <a:solidFill>
                <a:schemeClr val="tx2">
                  <a:lumMod val="60000"/>
                  <a:lumOff val="40000"/>
                </a:schemeClr>
              </a:solidFill>
            </a:rPr>
            <a:t>Общесплавная </a:t>
          </a:r>
          <a:endParaRPr lang="ru-RU"/>
        </a:p>
      </dgm:t>
    </dgm:pt>
    <dgm:pt modelId="{B11DAD4E-036E-478A-A7E4-DA5B58009F0F}" type="parTrans" cxnId="{BC94E7BF-998A-472B-B9A1-8F1D240A93A0}">
      <dgm:prSet/>
      <dgm:spPr/>
      <dgm:t>
        <a:bodyPr/>
        <a:lstStyle/>
        <a:p>
          <a:endParaRPr lang="ru-RU"/>
        </a:p>
      </dgm:t>
    </dgm:pt>
    <dgm:pt modelId="{DF1BDAA7-310A-4633-AB90-AA5D751599BB}" type="sibTrans" cxnId="{BC94E7BF-998A-472B-B9A1-8F1D240A93A0}">
      <dgm:prSet/>
      <dgm:spPr/>
      <dgm:t>
        <a:bodyPr/>
        <a:lstStyle/>
        <a:p>
          <a:endParaRPr lang="ru-RU"/>
        </a:p>
      </dgm:t>
    </dgm:pt>
    <dgm:pt modelId="{FD04B927-DFBC-4B50-AF63-F10D3747D071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Полная раздельная</a:t>
          </a:r>
          <a:endParaRPr lang="ru-RU" dirty="0"/>
        </a:p>
      </dgm:t>
    </dgm:pt>
    <dgm:pt modelId="{D2CAA830-6A3C-4286-957A-B96D69AA5BC9}" type="parTrans" cxnId="{0552ADD4-E37A-4BC5-AF0B-A904F29C8216}">
      <dgm:prSet/>
      <dgm:spPr/>
      <dgm:t>
        <a:bodyPr/>
        <a:lstStyle/>
        <a:p>
          <a:endParaRPr lang="ru-RU"/>
        </a:p>
      </dgm:t>
    </dgm:pt>
    <dgm:pt modelId="{A8B08F9D-1F40-440B-9B84-AE9358562FC0}" type="sibTrans" cxnId="{0552ADD4-E37A-4BC5-AF0B-A904F29C8216}">
      <dgm:prSet/>
      <dgm:spPr/>
      <dgm:t>
        <a:bodyPr/>
        <a:lstStyle/>
        <a:p>
          <a:endParaRPr lang="ru-RU"/>
        </a:p>
      </dgm:t>
    </dgm:pt>
    <dgm:pt modelId="{3D90D153-207D-4CD1-826C-CF0ADA5C0AA3}">
      <dgm:prSet phldrT="[Текст]"/>
      <dgm:spPr/>
      <dgm:t>
        <a:bodyPr/>
        <a:lstStyle/>
        <a:p>
          <a:r>
            <a:rPr lang="ru-RU" b="1" smtClean="0"/>
            <a:t>Неполная раздельная </a:t>
          </a:r>
          <a:endParaRPr lang="ru-RU" dirty="0"/>
        </a:p>
      </dgm:t>
    </dgm:pt>
    <dgm:pt modelId="{E0086DDC-A2C4-43D0-8C6C-7D599300E096}" type="parTrans" cxnId="{23EA16D6-26E2-4EE7-8385-0494D6F67915}">
      <dgm:prSet/>
      <dgm:spPr/>
      <dgm:t>
        <a:bodyPr/>
        <a:lstStyle/>
        <a:p>
          <a:endParaRPr lang="ru-RU"/>
        </a:p>
      </dgm:t>
    </dgm:pt>
    <dgm:pt modelId="{B925F28F-43EC-4186-A9B5-8DEA3B592DF8}" type="sibTrans" cxnId="{23EA16D6-26E2-4EE7-8385-0494D6F67915}">
      <dgm:prSet/>
      <dgm:spPr/>
      <dgm:t>
        <a:bodyPr/>
        <a:lstStyle/>
        <a:p>
          <a:endParaRPr lang="ru-RU"/>
        </a:p>
      </dgm:t>
    </dgm:pt>
    <dgm:pt modelId="{D79CC3E1-AB3A-4C8F-9883-840FC969F14A}">
      <dgm:prSet phldrT="[Текст]"/>
      <dgm:spPr/>
      <dgm:t>
        <a:bodyPr/>
        <a:lstStyle/>
        <a:p>
          <a:r>
            <a:rPr lang="ru-RU" b="1" smtClean="0"/>
            <a:t>Полураздельная </a:t>
          </a:r>
          <a:endParaRPr lang="ru-RU" dirty="0"/>
        </a:p>
      </dgm:t>
    </dgm:pt>
    <dgm:pt modelId="{3402A311-340F-438E-AC50-5370775032FF}" type="parTrans" cxnId="{47A4535D-16E9-4729-A922-307811566E34}">
      <dgm:prSet/>
      <dgm:spPr/>
      <dgm:t>
        <a:bodyPr/>
        <a:lstStyle/>
        <a:p>
          <a:endParaRPr lang="ru-RU"/>
        </a:p>
      </dgm:t>
    </dgm:pt>
    <dgm:pt modelId="{726B934E-8A5D-4AB3-B988-38722EA52A91}" type="sibTrans" cxnId="{47A4535D-16E9-4729-A922-307811566E34}">
      <dgm:prSet/>
      <dgm:spPr/>
      <dgm:t>
        <a:bodyPr/>
        <a:lstStyle/>
        <a:p>
          <a:endParaRPr lang="ru-RU"/>
        </a:p>
      </dgm:t>
    </dgm:pt>
    <dgm:pt modelId="{8F442BA7-BFFF-4ADC-A0BC-786CBF13A314}" type="pres">
      <dgm:prSet presAssocID="{8F48B0E9-6DB6-4F34-BAE0-1BE0F2174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8B5F2-49F2-4FB4-B90C-45FD5CDA564A}" type="pres">
      <dgm:prSet presAssocID="{6BDF20DF-FD7B-454B-98AB-2E8D2A9A43D7}" presName="parentLin" presStyleCnt="0"/>
      <dgm:spPr/>
    </dgm:pt>
    <dgm:pt modelId="{823CB6DC-65A7-42B2-B4AB-AAE2AEDA3984}" type="pres">
      <dgm:prSet presAssocID="{6BDF20DF-FD7B-454B-98AB-2E8D2A9A43D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86149A1-3788-41F1-80FA-282F0A74DFA6}" type="pres">
      <dgm:prSet presAssocID="{6BDF20DF-FD7B-454B-98AB-2E8D2A9A43D7}" presName="parentText" presStyleLbl="node1" presStyleIdx="0" presStyleCnt="4" custLinFactNeighborX="-7524" custLinFactNeighborY="-69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436FE4-5A1E-4843-B3E8-1F631EC4E461}" type="pres">
      <dgm:prSet presAssocID="{6BDF20DF-FD7B-454B-98AB-2E8D2A9A43D7}" presName="negativeSpace" presStyleCnt="0"/>
      <dgm:spPr/>
    </dgm:pt>
    <dgm:pt modelId="{DB43689B-1320-4225-B50F-3BEA07FA2116}" type="pres">
      <dgm:prSet presAssocID="{6BDF20DF-FD7B-454B-98AB-2E8D2A9A43D7}" presName="childText" presStyleLbl="conFgAcc1" presStyleIdx="0" presStyleCnt="4">
        <dgm:presLayoutVars>
          <dgm:bulletEnabled val="1"/>
        </dgm:presLayoutVars>
      </dgm:prSet>
      <dgm:spPr/>
    </dgm:pt>
    <dgm:pt modelId="{959B902A-366C-4BD9-A160-7BD497A3F553}" type="pres">
      <dgm:prSet presAssocID="{DF1BDAA7-310A-4633-AB90-AA5D751599BB}" presName="spaceBetweenRectangles" presStyleCnt="0"/>
      <dgm:spPr/>
    </dgm:pt>
    <dgm:pt modelId="{8452A69F-7124-4390-B166-B1F751563AFA}" type="pres">
      <dgm:prSet presAssocID="{FD04B927-DFBC-4B50-AF63-F10D3747D071}" presName="parentLin" presStyleCnt="0"/>
      <dgm:spPr/>
    </dgm:pt>
    <dgm:pt modelId="{C744EAE1-B3A8-41E6-BEFA-64616B83FE8A}" type="pres">
      <dgm:prSet presAssocID="{FD04B927-DFBC-4B50-AF63-F10D3747D07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AEA8294-730E-4DB9-B4FC-DC34C9EAC98F}" type="pres">
      <dgm:prSet presAssocID="{FD04B927-DFBC-4B50-AF63-F10D3747D07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33AF5-4786-41FF-B9A9-69844871BD86}" type="pres">
      <dgm:prSet presAssocID="{FD04B927-DFBC-4B50-AF63-F10D3747D071}" presName="negativeSpace" presStyleCnt="0"/>
      <dgm:spPr/>
    </dgm:pt>
    <dgm:pt modelId="{88412B9C-D103-4403-9BDF-0D7B8DA86197}" type="pres">
      <dgm:prSet presAssocID="{FD04B927-DFBC-4B50-AF63-F10D3747D071}" presName="childText" presStyleLbl="conFgAcc1" presStyleIdx="1" presStyleCnt="4">
        <dgm:presLayoutVars>
          <dgm:bulletEnabled val="1"/>
        </dgm:presLayoutVars>
      </dgm:prSet>
      <dgm:spPr/>
    </dgm:pt>
    <dgm:pt modelId="{52B4F9F9-CE43-4A03-B33D-94525CCAF1B6}" type="pres">
      <dgm:prSet presAssocID="{A8B08F9D-1F40-440B-9B84-AE9358562FC0}" presName="spaceBetweenRectangles" presStyleCnt="0"/>
      <dgm:spPr/>
    </dgm:pt>
    <dgm:pt modelId="{3C673D90-EA52-47A8-9BF5-2459D293C829}" type="pres">
      <dgm:prSet presAssocID="{3D90D153-207D-4CD1-826C-CF0ADA5C0AA3}" presName="parentLin" presStyleCnt="0"/>
      <dgm:spPr/>
    </dgm:pt>
    <dgm:pt modelId="{4C76A2C1-1806-40DE-84A8-0932B79C5727}" type="pres">
      <dgm:prSet presAssocID="{3D90D153-207D-4CD1-826C-CF0ADA5C0AA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157FD03-B86D-409D-92F2-C07C4F85AB08}" type="pres">
      <dgm:prSet presAssocID="{3D90D153-207D-4CD1-826C-CF0ADA5C0AA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9F6C1-4E4E-4995-AD48-E140043E396F}" type="pres">
      <dgm:prSet presAssocID="{3D90D153-207D-4CD1-826C-CF0ADA5C0AA3}" presName="negativeSpace" presStyleCnt="0"/>
      <dgm:spPr/>
    </dgm:pt>
    <dgm:pt modelId="{164E8FE7-B500-49B5-A19D-E2DF58E49958}" type="pres">
      <dgm:prSet presAssocID="{3D90D153-207D-4CD1-826C-CF0ADA5C0AA3}" presName="childText" presStyleLbl="conFgAcc1" presStyleIdx="2" presStyleCnt="4">
        <dgm:presLayoutVars>
          <dgm:bulletEnabled val="1"/>
        </dgm:presLayoutVars>
      </dgm:prSet>
      <dgm:spPr/>
    </dgm:pt>
    <dgm:pt modelId="{A4E58C86-504F-45E2-AB41-A45BF416FC7F}" type="pres">
      <dgm:prSet presAssocID="{B925F28F-43EC-4186-A9B5-8DEA3B592DF8}" presName="spaceBetweenRectangles" presStyleCnt="0"/>
      <dgm:spPr/>
    </dgm:pt>
    <dgm:pt modelId="{832C43E2-656D-47CC-A228-4EB65B019C65}" type="pres">
      <dgm:prSet presAssocID="{D79CC3E1-AB3A-4C8F-9883-840FC969F14A}" presName="parentLin" presStyleCnt="0"/>
      <dgm:spPr/>
    </dgm:pt>
    <dgm:pt modelId="{D6A501BB-E6B0-4299-BC42-D532B81298D8}" type="pres">
      <dgm:prSet presAssocID="{D79CC3E1-AB3A-4C8F-9883-840FC969F14A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23FC1A8-2B15-46B0-B21A-054DD6E621E7}" type="pres">
      <dgm:prSet presAssocID="{D79CC3E1-AB3A-4C8F-9883-840FC969F14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CC5D1-4BE9-4688-9DA2-DBEEEE70861A}" type="pres">
      <dgm:prSet presAssocID="{D79CC3E1-AB3A-4C8F-9883-840FC969F14A}" presName="negativeSpace" presStyleCnt="0"/>
      <dgm:spPr/>
    </dgm:pt>
    <dgm:pt modelId="{3DED04BC-3321-436D-9CEF-86C750B6939E}" type="pres">
      <dgm:prSet presAssocID="{D79CC3E1-AB3A-4C8F-9883-840FC969F14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C81C50F-AB72-416E-8721-F4C47B639C6E}" type="presOf" srcId="{FD04B927-DFBC-4B50-AF63-F10D3747D071}" destId="{C744EAE1-B3A8-41E6-BEFA-64616B83FE8A}" srcOrd="0" destOrd="0" presId="urn:microsoft.com/office/officeart/2005/8/layout/list1"/>
    <dgm:cxn modelId="{47A4535D-16E9-4729-A922-307811566E34}" srcId="{8F48B0E9-6DB6-4F34-BAE0-1BE0F21746CA}" destId="{D79CC3E1-AB3A-4C8F-9883-840FC969F14A}" srcOrd="3" destOrd="0" parTransId="{3402A311-340F-438E-AC50-5370775032FF}" sibTransId="{726B934E-8A5D-4AB3-B988-38722EA52A91}"/>
    <dgm:cxn modelId="{853F8CBC-EE6E-4D54-8653-0B80B34CCD43}" type="presOf" srcId="{3D90D153-207D-4CD1-826C-CF0ADA5C0AA3}" destId="{4C76A2C1-1806-40DE-84A8-0932B79C5727}" srcOrd="0" destOrd="0" presId="urn:microsoft.com/office/officeart/2005/8/layout/list1"/>
    <dgm:cxn modelId="{822E18BA-F97C-4441-AE31-87DF8726F406}" type="presOf" srcId="{8F48B0E9-6DB6-4F34-BAE0-1BE0F21746CA}" destId="{8F442BA7-BFFF-4ADC-A0BC-786CBF13A314}" srcOrd="0" destOrd="0" presId="urn:microsoft.com/office/officeart/2005/8/layout/list1"/>
    <dgm:cxn modelId="{0552ADD4-E37A-4BC5-AF0B-A904F29C8216}" srcId="{8F48B0E9-6DB6-4F34-BAE0-1BE0F21746CA}" destId="{FD04B927-DFBC-4B50-AF63-F10D3747D071}" srcOrd="1" destOrd="0" parTransId="{D2CAA830-6A3C-4286-957A-B96D69AA5BC9}" sibTransId="{A8B08F9D-1F40-440B-9B84-AE9358562FC0}"/>
    <dgm:cxn modelId="{8DCEEA9B-FC3D-404E-856F-B790D76106B9}" type="presOf" srcId="{D79CC3E1-AB3A-4C8F-9883-840FC969F14A}" destId="{B23FC1A8-2B15-46B0-B21A-054DD6E621E7}" srcOrd="1" destOrd="0" presId="urn:microsoft.com/office/officeart/2005/8/layout/list1"/>
    <dgm:cxn modelId="{BC94E7BF-998A-472B-B9A1-8F1D240A93A0}" srcId="{8F48B0E9-6DB6-4F34-BAE0-1BE0F21746CA}" destId="{6BDF20DF-FD7B-454B-98AB-2E8D2A9A43D7}" srcOrd="0" destOrd="0" parTransId="{B11DAD4E-036E-478A-A7E4-DA5B58009F0F}" sibTransId="{DF1BDAA7-310A-4633-AB90-AA5D751599BB}"/>
    <dgm:cxn modelId="{AAAEC1E5-C744-4BFE-B2DE-603C78E92CAF}" type="presOf" srcId="{D79CC3E1-AB3A-4C8F-9883-840FC969F14A}" destId="{D6A501BB-E6B0-4299-BC42-D532B81298D8}" srcOrd="0" destOrd="0" presId="urn:microsoft.com/office/officeart/2005/8/layout/list1"/>
    <dgm:cxn modelId="{E3408EFC-0697-449C-871C-F4147F580591}" type="presOf" srcId="{6BDF20DF-FD7B-454B-98AB-2E8D2A9A43D7}" destId="{986149A1-3788-41F1-80FA-282F0A74DFA6}" srcOrd="1" destOrd="0" presId="urn:microsoft.com/office/officeart/2005/8/layout/list1"/>
    <dgm:cxn modelId="{40AEA54C-0872-486F-B26C-D5EF68B2B0FE}" type="presOf" srcId="{6BDF20DF-FD7B-454B-98AB-2E8D2A9A43D7}" destId="{823CB6DC-65A7-42B2-B4AB-AAE2AEDA3984}" srcOrd="0" destOrd="0" presId="urn:microsoft.com/office/officeart/2005/8/layout/list1"/>
    <dgm:cxn modelId="{098F63A8-6F62-4A62-B45E-69C8D3E6BDB3}" type="presOf" srcId="{FD04B927-DFBC-4B50-AF63-F10D3747D071}" destId="{7AEA8294-730E-4DB9-B4FC-DC34C9EAC98F}" srcOrd="1" destOrd="0" presId="urn:microsoft.com/office/officeart/2005/8/layout/list1"/>
    <dgm:cxn modelId="{798B69A9-EC7A-4753-8969-59C2F978A5A7}" type="presOf" srcId="{3D90D153-207D-4CD1-826C-CF0ADA5C0AA3}" destId="{C157FD03-B86D-409D-92F2-C07C4F85AB08}" srcOrd="1" destOrd="0" presId="urn:microsoft.com/office/officeart/2005/8/layout/list1"/>
    <dgm:cxn modelId="{23EA16D6-26E2-4EE7-8385-0494D6F67915}" srcId="{8F48B0E9-6DB6-4F34-BAE0-1BE0F21746CA}" destId="{3D90D153-207D-4CD1-826C-CF0ADA5C0AA3}" srcOrd="2" destOrd="0" parTransId="{E0086DDC-A2C4-43D0-8C6C-7D599300E096}" sibTransId="{B925F28F-43EC-4186-A9B5-8DEA3B592DF8}"/>
    <dgm:cxn modelId="{D133FF08-198C-4537-AA10-7E53129E7653}" type="presParOf" srcId="{8F442BA7-BFFF-4ADC-A0BC-786CBF13A314}" destId="{7F38B5F2-49F2-4FB4-B90C-45FD5CDA564A}" srcOrd="0" destOrd="0" presId="urn:microsoft.com/office/officeart/2005/8/layout/list1"/>
    <dgm:cxn modelId="{EF98F7DD-BF1E-4B86-8BBB-4755F8569668}" type="presParOf" srcId="{7F38B5F2-49F2-4FB4-B90C-45FD5CDA564A}" destId="{823CB6DC-65A7-42B2-B4AB-AAE2AEDA3984}" srcOrd="0" destOrd="0" presId="urn:microsoft.com/office/officeart/2005/8/layout/list1"/>
    <dgm:cxn modelId="{32BC2A36-5997-41C0-9D1D-3EC274FC9752}" type="presParOf" srcId="{7F38B5F2-49F2-4FB4-B90C-45FD5CDA564A}" destId="{986149A1-3788-41F1-80FA-282F0A74DFA6}" srcOrd="1" destOrd="0" presId="urn:microsoft.com/office/officeart/2005/8/layout/list1"/>
    <dgm:cxn modelId="{DF78F316-4A6C-4830-8AEE-6293F3760642}" type="presParOf" srcId="{8F442BA7-BFFF-4ADC-A0BC-786CBF13A314}" destId="{24436FE4-5A1E-4843-B3E8-1F631EC4E461}" srcOrd="1" destOrd="0" presId="urn:microsoft.com/office/officeart/2005/8/layout/list1"/>
    <dgm:cxn modelId="{D7F83E79-3D28-4EBA-B094-BE047F656BEA}" type="presParOf" srcId="{8F442BA7-BFFF-4ADC-A0BC-786CBF13A314}" destId="{DB43689B-1320-4225-B50F-3BEA07FA2116}" srcOrd="2" destOrd="0" presId="urn:microsoft.com/office/officeart/2005/8/layout/list1"/>
    <dgm:cxn modelId="{9DD6DC4A-2D36-4BC4-BFC5-A00EC8CA4B30}" type="presParOf" srcId="{8F442BA7-BFFF-4ADC-A0BC-786CBF13A314}" destId="{959B902A-366C-4BD9-A160-7BD497A3F553}" srcOrd="3" destOrd="0" presId="urn:microsoft.com/office/officeart/2005/8/layout/list1"/>
    <dgm:cxn modelId="{EF2CF616-F0CC-462D-9DA0-D252507ADDC6}" type="presParOf" srcId="{8F442BA7-BFFF-4ADC-A0BC-786CBF13A314}" destId="{8452A69F-7124-4390-B166-B1F751563AFA}" srcOrd="4" destOrd="0" presId="urn:microsoft.com/office/officeart/2005/8/layout/list1"/>
    <dgm:cxn modelId="{77BA656A-01CC-434F-A1FD-8E64C5E75DD2}" type="presParOf" srcId="{8452A69F-7124-4390-B166-B1F751563AFA}" destId="{C744EAE1-B3A8-41E6-BEFA-64616B83FE8A}" srcOrd="0" destOrd="0" presId="urn:microsoft.com/office/officeart/2005/8/layout/list1"/>
    <dgm:cxn modelId="{170D0A3F-6315-4D87-953C-96BCF4BF6109}" type="presParOf" srcId="{8452A69F-7124-4390-B166-B1F751563AFA}" destId="{7AEA8294-730E-4DB9-B4FC-DC34C9EAC98F}" srcOrd="1" destOrd="0" presId="urn:microsoft.com/office/officeart/2005/8/layout/list1"/>
    <dgm:cxn modelId="{99867077-1204-4F78-9387-B3F84EDB540B}" type="presParOf" srcId="{8F442BA7-BFFF-4ADC-A0BC-786CBF13A314}" destId="{9C033AF5-4786-41FF-B9A9-69844871BD86}" srcOrd="5" destOrd="0" presId="urn:microsoft.com/office/officeart/2005/8/layout/list1"/>
    <dgm:cxn modelId="{BDC24D6F-5629-443E-B5C9-369F1978BD7E}" type="presParOf" srcId="{8F442BA7-BFFF-4ADC-A0BC-786CBF13A314}" destId="{88412B9C-D103-4403-9BDF-0D7B8DA86197}" srcOrd="6" destOrd="0" presId="urn:microsoft.com/office/officeart/2005/8/layout/list1"/>
    <dgm:cxn modelId="{C18FB644-628F-40A0-9FDF-E0B21C4E8BD5}" type="presParOf" srcId="{8F442BA7-BFFF-4ADC-A0BC-786CBF13A314}" destId="{52B4F9F9-CE43-4A03-B33D-94525CCAF1B6}" srcOrd="7" destOrd="0" presId="urn:microsoft.com/office/officeart/2005/8/layout/list1"/>
    <dgm:cxn modelId="{855D8614-B48B-4FE3-BC18-AE3EBE34B56D}" type="presParOf" srcId="{8F442BA7-BFFF-4ADC-A0BC-786CBF13A314}" destId="{3C673D90-EA52-47A8-9BF5-2459D293C829}" srcOrd="8" destOrd="0" presId="urn:microsoft.com/office/officeart/2005/8/layout/list1"/>
    <dgm:cxn modelId="{BA8E566D-5A9C-4764-B592-DBA92F88F5FB}" type="presParOf" srcId="{3C673D90-EA52-47A8-9BF5-2459D293C829}" destId="{4C76A2C1-1806-40DE-84A8-0932B79C5727}" srcOrd="0" destOrd="0" presId="urn:microsoft.com/office/officeart/2005/8/layout/list1"/>
    <dgm:cxn modelId="{31F74BEC-3D5C-4D45-8922-4AE9F4E35135}" type="presParOf" srcId="{3C673D90-EA52-47A8-9BF5-2459D293C829}" destId="{C157FD03-B86D-409D-92F2-C07C4F85AB08}" srcOrd="1" destOrd="0" presId="urn:microsoft.com/office/officeart/2005/8/layout/list1"/>
    <dgm:cxn modelId="{3972DB46-9307-458B-81AA-C6BF9D20F06A}" type="presParOf" srcId="{8F442BA7-BFFF-4ADC-A0BC-786CBF13A314}" destId="{35C9F6C1-4E4E-4995-AD48-E140043E396F}" srcOrd="9" destOrd="0" presId="urn:microsoft.com/office/officeart/2005/8/layout/list1"/>
    <dgm:cxn modelId="{6E8CAF9E-375D-4A04-826C-E4F9652B6D08}" type="presParOf" srcId="{8F442BA7-BFFF-4ADC-A0BC-786CBF13A314}" destId="{164E8FE7-B500-49B5-A19D-E2DF58E49958}" srcOrd="10" destOrd="0" presId="urn:microsoft.com/office/officeart/2005/8/layout/list1"/>
    <dgm:cxn modelId="{C52A0F77-E5CB-4C84-A09C-20FEF4155DAF}" type="presParOf" srcId="{8F442BA7-BFFF-4ADC-A0BC-786CBF13A314}" destId="{A4E58C86-504F-45E2-AB41-A45BF416FC7F}" srcOrd="11" destOrd="0" presId="urn:microsoft.com/office/officeart/2005/8/layout/list1"/>
    <dgm:cxn modelId="{E0EC599F-F535-4AE7-BB5C-BE7D9192D408}" type="presParOf" srcId="{8F442BA7-BFFF-4ADC-A0BC-786CBF13A314}" destId="{832C43E2-656D-47CC-A228-4EB65B019C65}" srcOrd="12" destOrd="0" presId="urn:microsoft.com/office/officeart/2005/8/layout/list1"/>
    <dgm:cxn modelId="{8707C3B0-851C-49BB-866D-9486DC6C35D4}" type="presParOf" srcId="{832C43E2-656D-47CC-A228-4EB65B019C65}" destId="{D6A501BB-E6B0-4299-BC42-D532B81298D8}" srcOrd="0" destOrd="0" presId="urn:microsoft.com/office/officeart/2005/8/layout/list1"/>
    <dgm:cxn modelId="{6BA90B45-AC3E-4CEE-918E-A8A141F29950}" type="presParOf" srcId="{832C43E2-656D-47CC-A228-4EB65B019C65}" destId="{B23FC1A8-2B15-46B0-B21A-054DD6E621E7}" srcOrd="1" destOrd="0" presId="urn:microsoft.com/office/officeart/2005/8/layout/list1"/>
    <dgm:cxn modelId="{030B40A2-40B8-4857-A4D8-F59256F12EDB}" type="presParOf" srcId="{8F442BA7-BFFF-4ADC-A0BC-786CBF13A314}" destId="{063CC5D1-4BE9-4688-9DA2-DBEEEE70861A}" srcOrd="13" destOrd="0" presId="urn:microsoft.com/office/officeart/2005/8/layout/list1"/>
    <dgm:cxn modelId="{74F4D4FF-97F4-4236-A99B-0F53C255B82C}" type="presParOf" srcId="{8F442BA7-BFFF-4ADC-A0BC-786CBF13A314}" destId="{3DED04BC-3321-436D-9CEF-86C750B6939E}" srcOrd="14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E9F5F7-4DF3-4E39-8F04-32A6D652CE9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3445A9-4643-4277-A4C7-629F0F8DE9F2}">
      <dgm:prSet phldrT="[Текст]" custT="1"/>
      <dgm:spPr/>
      <dgm:t>
        <a:bodyPr/>
        <a:lstStyle/>
        <a:p>
          <a:r>
            <a:rPr lang="ru-RU" sz="2000" dirty="0" smtClean="0"/>
            <a:t>Прочность</a:t>
          </a:r>
          <a:endParaRPr lang="ru-RU" sz="2000" dirty="0"/>
        </a:p>
      </dgm:t>
    </dgm:pt>
    <dgm:pt modelId="{60681FC2-9229-45D2-859C-8D9C2144DFD4}" type="parTrans" cxnId="{1E32BFEE-AC69-4759-9D24-A5E8AD1EB083}">
      <dgm:prSet/>
      <dgm:spPr/>
      <dgm:t>
        <a:bodyPr/>
        <a:lstStyle/>
        <a:p>
          <a:endParaRPr lang="ru-RU"/>
        </a:p>
      </dgm:t>
    </dgm:pt>
    <dgm:pt modelId="{5E83AE10-5D02-4EE2-A00D-2997A9F43C09}" type="sibTrans" cxnId="{1E32BFEE-AC69-4759-9D24-A5E8AD1EB083}">
      <dgm:prSet/>
      <dgm:spPr/>
      <dgm:t>
        <a:bodyPr/>
        <a:lstStyle/>
        <a:p>
          <a:endParaRPr lang="ru-RU"/>
        </a:p>
      </dgm:t>
    </dgm:pt>
    <dgm:pt modelId="{CC609C8F-A84E-4D29-B756-A18411A5FE28}">
      <dgm:prSet phldrT="[Текст]" custT="1"/>
      <dgm:spPr/>
      <dgm:t>
        <a:bodyPr/>
        <a:lstStyle/>
        <a:p>
          <a:r>
            <a:rPr lang="ru-RU" sz="2000" dirty="0" smtClean="0"/>
            <a:t>Водонепроницаемость</a:t>
          </a:r>
          <a:endParaRPr lang="ru-RU" sz="2000" dirty="0"/>
        </a:p>
      </dgm:t>
    </dgm:pt>
    <dgm:pt modelId="{D2B27479-0C4C-4488-A9DE-F73C7591B33C}" type="parTrans" cxnId="{311BE1AA-A726-4AF5-91A2-60DC38B6AEA8}">
      <dgm:prSet/>
      <dgm:spPr/>
      <dgm:t>
        <a:bodyPr/>
        <a:lstStyle/>
        <a:p>
          <a:endParaRPr lang="ru-RU"/>
        </a:p>
      </dgm:t>
    </dgm:pt>
    <dgm:pt modelId="{1ADF0475-6A75-447E-8C08-041D1B8EC55A}" type="sibTrans" cxnId="{311BE1AA-A726-4AF5-91A2-60DC38B6AEA8}">
      <dgm:prSet/>
      <dgm:spPr/>
      <dgm:t>
        <a:bodyPr/>
        <a:lstStyle/>
        <a:p>
          <a:endParaRPr lang="ru-RU"/>
        </a:p>
      </dgm:t>
    </dgm:pt>
    <dgm:pt modelId="{36FD652D-B40E-44FF-8ACF-25218222B00D}">
      <dgm:prSet phldrT="[Текст]" custT="1"/>
      <dgm:spPr/>
      <dgm:t>
        <a:bodyPr/>
        <a:lstStyle/>
        <a:p>
          <a:r>
            <a:rPr lang="ru-RU" sz="1800" dirty="0" smtClean="0"/>
            <a:t>От инфильтрации</a:t>
          </a:r>
          <a:endParaRPr lang="ru-RU" sz="1800" dirty="0"/>
        </a:p>
      </dgm:t>
    </dgm:pt>
    <dgm:pt modelId="{880D4B99-3D50-41EE-B0C6-069A01E7E8D7}" type="parTrans" cxnId="{F696D3E2-DD3B-4B61-B994-C2B05D18A767}">
      <dgm:prSet/>
      <dgm:spPr/>
      <dgm:t>
        <a:bodyPr/>
        <a:lstStyle/>
        <a:p>
          <a:endParaRPr lang="ru-RU"/>
        </a:p>
      </dgm:t>
    </dgm:pt>
    <dgm:pt modelId="{8A020CA9-5F4A-4AE5-819F-35869DBAFD2C}" type="sibTrans" cxnId="{F696D3E2-DD3B-4B61-B994-C2B05D18A767}">
      <dgm:prSet/>
      <dgm:spPr/>
      <dgm:t>
        <a:bodyPr/>
        <a:lstStyle/>
        <a:p>
          <a:endParaRPr lang="ru-RU"/>
        </a:p>
      </dgm:t>
    </dgm:pt>
    <dgm:pt modelId="{11AFE585-5592-47C8-8B03-3D83AB61F3D5}">
      <dgm:prSet phldrT="[Текст]" custT="1"/>
      <dgm:spPr/>
      <dgm:t>
        <a:bodyPr/>
        <a:lstStyle/>
        <a:p>
          <a:r>
            <a:rPr lang="ru-RU" sz="1800" dirty="0" smtClean="0"/>
            <a:t>От давления грунта</a:t>
          </a:r>
          <a:endParaRPr lang="ru-RU" sz="1800" dirty="0"/>
        </a:p>
      </dgm:t>
    </dgm:pt>
    <dgm:pt modelId="{6D8FF439-F410-4435-8DDD-FF42008E8601}" type="parTrans" cxnId="{6BDF8892-6875-40AD-B438-90690B895A07}">
      <dgm:prSet/>
      <dgm:spPr/>
      <dgm:t>
        <a:bodyPr/>
        <a:lstStyle/>
        <a:p>
          <a:endParaRPr lang="ru-RU"/>
        </a:p>
      </dgm:t>
    </dgm:pt>
    <dgm:pt modelId="{9CA19FE5-AC30-4781-8686-CA7A579451F6}" type="sibTrans" cxnId="{6BDF8892-6875-40AD-B438-90690B895A07}">
      <dgm:prSet/>
      <dgm:spPr/>
      <dgm:t>
        <a:bodyPr/>
        <a:lstStyle/>
        <a:p>
          <a:endParaRPr lang="ru-RU"/>
        </a:p>
      </dgm:t>
    </dgm:pt>
    <dgm:pt modelId="{559755FD-1C22-49EB-953B-9B8399EE2137}">
      <dgm:prSet phldrT="[Текст]" custT="1"/>
      <dgm:spPr/>
      <dgm:t>
        <a:bodyPr/>
        <a:lstStyle/>
        <a:p>
          <a:r>
            <a:rPr lang="ru-RU" sz="1800" dirty="0" smtClean="0"/>
            <a:t>От нагрузок наземного транспорта</a:t>
          </a:r>
          <a:endParaRPr lang="ru-RU" sz="1800" dirty="0"/>
        </a:p>
      </dgm:t>
    </dgm:pt>
    <dgm:pt modelId="{5F19A784-5292-408A-B88E-00E6B02731D1}" type="parTrans" cxnId="{AE2C2032-617C-4394-902E-D587BD008A86}">
      <dgm:prSet/>
      <dgm:spPr/>
      <dgm:t>
        <a:bodyPr/>
        <a:lstStyle/>
        <a:p>
          <a:endParaRPr lang="ru-RU"/>
        </a:p>
      </dgm:t>
    </dgm:pt>
    <dgm:pt modelId="{4088DA94-8773-4728-820D-8EC8358E8329}" type="sibTrans" cxnId="{AE2C2032-617C-4394-902E-D587BD008A86}">
      <dgm:prSet/>
      <dgm:spPr/>
      <dgm:t>
        <a:bodyPr/>
        <a:lstStyle/>
        <a:p>
          <a:endParaRPr lang="ru-RU"/>
        </a:p>
      </dgm:t>
    </dgm:pt>
    <dgm:pt modelId="{9C5C4B1E-A004-49BF-A84A-4A1689F0427A}">
      <dgm:prSet phldrT="[Текст]" custT="1"/>
      <dgm:spPr/>
      <dgm:t>
        <a:bodyPr/>
        <a:lstStyle/>
        <a:p>
          <a:r>
            <a:rPr lang="ru-RU" sz="1800" dirty="0" smtClean="0"/>
            <a:t>От внутреннего давления</a:t>
          </a:r>
          <a:endParaRPr lang="ru-RU" sz="1800" dirty="0"/>
        </a:p>
      </dgm:t>
    </dgm:pt>
    <dgm:pt modelId="{CA5A8702-068E-4BAB-B649-D2F8D9AD4DD6}" type="parTrans" cxnId="{5CF0523D-5FB7-4F86-A9A7-82E68A810D07}">
      <dgm:prSet/>
      <dgm:spPr/>
      <dgm:t>
        <a:bodyPr/>
        <a:lstStyle/>
        <a:p>
          <a:endParaRPr lang="ru-RU"/>
        </a:p>
      </dgm:t>
    </dgm:pt>
    <dgm:pt modelId="{FBFF238C-591B-425F-9B37-C4AA3B7B1E38}" type="sibTrans" cxnId="{5CF0523D-5FB7-4F86-A9A7-82E68A810D07}">
      <dgm:prSet/>
      <dgm:spPr/>
      <dgm:t>
        <a:bodyPr/>
        <a:lstStyle/>
        <a:p>
          <a:endParaRPr lang="ru-RU"/>
        </a:p>
      </dgm:t>
    </dgm:pt>
    <dgm:pt modelId="{E0A44CA5-ED03-45A0-BBCB-44FAABF4C892}">
      <dgm:prSet phldrT="[Текст]" custT="1"/>
      <dgm:spPr/>
      <dgm:t>
        <a:bodyPr/>
        <a:lstStyle/>
        <a:p>
          <a:r>
            <a:rPr lang="ru-RU" sz="1800" dirty="0" smtClean="0"/>
            <a:t>От </a:t>
          </a:r>
          <a:r>
            <a:rPr lang="ru-RU" sz="1800" dirty="0" err="1" smtClean="0"/>
            <a:t>эксфильтрации</a:t>
          </a:r>
          <a:endParaRPr lang="ru-RU" sz="1800" dirty="0"/>
        </a:p>
      </dgm:t>
    </dgm:pt>
    <dgm:pt modelId="{0CD415E0-7F0A-448A-BA0E-518B063A437E}" type="parTrans" cxnId="{056693F0-4130-48D2-84E7-DF113B4483E3}">
      <dgm:prSet/>
      <dgm:spPr/>
      <dgm:t>
        <a:bodyPr/>
        <a:lstStyle/>
        <a:p>
          <a:endParaRPr lang="ru-RU"/>
        </a:p>
      </dgm:t>
    </dgm:pt>
    <dgm:pt modelId="{F9BF6961-AD85-4180-B772-65BAB3AE9A0D}" type="sibTrans" cxnId="{056693F0-4130-48D2-84E7-DF113B4483E3}">
      <dgm:prSet/>
      <dgm:spPr/>
      <dgm:t>
        <a:bodyPr/>
        <a:lstStyle/>
        <a:p>
          <a:endParaRPr lang="ru-RU"/>
        </a:p>
      </dgm:t>
    </dgm:pt>
    <dgm:pt modelId="{DCAECDF0-26E0-4723-91B2-8F0EFE85186F}">
      <dgm:prSet phldrT="[Текст]"/>
      <dgm:spPr/>
      <dgm:t>
        <a:bodyPr/>
        <a:lstStyle/>
        <a:p>
          <a:r>
            <a:rPr lang="ru-RU" dirty="0" err="1" smtClean="0"/>
            <a:t>Нестираемость</a:t>
          </a:r>
          <a:endParaRPr lang="ru-RU" dirty="0"/>
        </a:p>
      </dgm:t>
    </dgm:pt>
    <dgm:pt modelId="{83087CD4-A45E-449F-84E1-FBD5B9DCFB96}" type="parTrans" cxnId="{AC2CE963-AF6B-436A-B47C-A470E9848DC7}">
      <dgm:prSet/>
      <dgm:spPr/>
      <dgm:t>
        <a:bodyPr/>
        <a:lstStyle/>
        <a:p>
          <a:endParaRPr lang="ru-RU"/>
        </a:p>
      </dgm:t>
    </dgm:pt>
    <dgm:pt modelId="{096292A6-57DA-49C7-B99D-E16C09DC69E3}" type="sibTrans" cxnId="{AC2CE963-AF6B-436A-B47C-A470E9848DC7}">
      <dgm:prSet/>
      <dgm:spPr/>
      <dgm:t>
        <a:bodyPr/>
        <a:lstStyle/>
        <a:p>
          <a:endParaRPr lang="ru-RU"/>
        </a:p>
      </dgm:t>
    </dgm:pt>
    <dgm:pt modelId="{DCF10D5E-CDBD-4EE3-A356-A509FA61E1EB}">
      <dgm:prSet phldrT="[Текст]"/>
      <dgm:spPr/>
      <dgm:t>
        <a:bodyPr/>
        <a:lstStyle/>
        <a:p>
          <a:r>
            <a:rPr lang="ru-RU" dirty="0" smtClean="0"/>
            <a:t>Гидравлическая гладкость</a:t>
          </a:r>
          <a:endParaRPr lang="ru-RU" dirty="0"/>
        </a:p>
      </dgm:t>
    </dgm:pt>
    <dgm:pt modelId="{1AB408AA-0D7D-4924-A0EF-A8A891C53716}" type="parTrans" cxnId="{EF93A926-CFB4-4B0E-BAFC-C6B1442E3E38}">
      <dgm:prSet/>
      <dgm:spPr/>
      <dgm:t>
        <a:bodyPr/>
        <a:lstStyle/>
        <a:p>
          <a:endParaRPr lang="ru-RU"/>
        </a:p>
      </dgm:t>
    </dgm:pt>
    <dgm:pt modelId="{13726E10-7024-45AA-BAC8-7B5ECB43EBD0}" type="sibTrans" cxnId="{EF93A926-CFB4-4B0E-BAFC-C6B1442E3E38}">
      <dgm:prSet/>
      <dgm:spPr/>
      <dgm:t>
        <a:bodyPr/>
        <a:lstStyle/>
        <a:p>
          <a:endParaRPr lang="ru-RU"/>
        </a:p>
      </dgm:t>
    </dgm:pt>
    <dgm:pt modelId="{FE286D80-F636-4A87-BB85-2A7D26546A53}">
      <dgm:prSet phldrT="[Текст]"/>
      <dgm:spPr/>
      <dgm:t>
        <a:bodyPr/>
        <a:lstStyle/>
        <a:p>
          <a:r>
            <a:rPr lang="ru-RU" dirty="0" smtClean="0"/>
            <a:t>Химическая стойкость</a:t>
          </a:r>
          <a:endParaRPr lang="ru-RU" dirty="0"/>
        </a:p>
      </dgm:t>
    </dgm:pt>
    <dgm:pt modelId="{6A0B22C1-A3CA-48CD-B14D-3D9AA68ADB8A}" type="parTrans" cxnId="{058390FF-DAC7-4025-8D0A-439A4518CB57}">
      <dgm:prSet/>
      <dgm:spPr/>
      <dgm:t>
        <a:bodyPr/>
        <a:lstStyle/>
        <a:p>
          <a:endParaRPr lang="ru-RU"/>
        </a:p>
      </dgm:t>
    </dgm:pt>
    <dgm:pt modelId="{72809687-1219-437F-9E6A-D5A108E4A46A}" type="sibTrans" cxnId="{058390FF-DAC7-4025-8D0A-439A4518CB57}">
      <dgm:prSet/>
      <dgm:spPr/>
      <dgm:t>
        <a:bodyPr/>
        <a:lstStyle/>
        <a:p>
          <a:endParaRPr lang="ru-RU"/>
        </a:p>
      </dgm:t>
    </dgm:pt>
    <dgm:pt modelId="{E42B6AED-3887-495E-8C97-BFBD49CF4935}">
      <dgm:prSet phldrT="[Текст]" custT="1"/>
      <dgm:spPr/>
      <dgm:t>
        <a:bodyPr/>
        <a:lstStyle/>
        <a:p>
          <a:r>
            <a:rPr lang="ru-RU" sz="1800" dirty="0" smtClean="0"/>
            <a:t>От агрессивных вод</a:t>
          </a:r>
          <a:endParaRPr lang="ru-RU" sz="1800" dirty="0"/>
        </a:p>
      </dgm:t>
    </dgm:pt>
    <dgm:pt modelId="{3924F33A-C4A8-4BBF-9941-313A572E3E72}" type="parTrans" cxnId="{075AF067-4B01-4BF7-B41E-06047F506C88}">
      <dgm:prSet/>
      <dgm:spPr/>
      <dgm:t>
        <a:bodyPr/>
        <a:lstStyle/>
        <a:p>
          <a:endParaRPr lang="ru-RU"/>
        </a:p>
      </dgm:t>
    </dgm:pt>
    <dgm:pt modelId="{7F4B835F-387F-41C4-9A11-656AA3C1A6C0}" type="sibTrans" cxnId="{075AF067-4B01-4BF7-B41E-06047F506C88}">
      <dgm:prSet/>
      <dgm:spPr/>
      <dgm:t>
        <a:bodyPr/>
        <a:lstStyle/>
        <a:p>
          <a:endParaRPr lang="ru-RU"/>
        </a:p>
      </dgm:t>
    </dgm:pt>
    <dgm:pt modelId="{0400B6B9-03EE-4378-B34B-84B24C2F9996}">
      <dgm:prSet phldrT="[Текст]" custT="1"/>
      <dgm:spPr/>
      <dgm:t>
        <a:bodyPr/>
        <a:lstStyle/>
        <a:p>
          <a:r>
            <a:rPr lang="ru-RU" sz="1800" dirty="0" smtClean="0"/>
            <a:t>От блуждающих токов (</a:t>
          </a:r>
          <a:r>
            <a:rPr lang="ru-RU" sz="1800" dirty="0" err="1" smtClean="0"/>
            <a:t>электрокоррозии</a:t>
          </a:r>
          <a:r>
            <a:rPr lang="ru-RU" sz="1800" dirty="0" smtClean="0"/>
            <a:t>)</a:t>
          </a:r>
          <a:endParaRPr lang="ru-RU" sz="1800" dirty="0"/>
        </a:p>
      </dgm:t>
    </dgm:pt>
    <dgm:pt modelId="{F12C317A-9CBD-4CB7-9E5F-4F65DE4C8CE2}" type="parTrans" cxnId="{A5DE2E4F-9AF3-4881-9463-2B5390528B8E}">
      <dgm:prSet/>
      <dgm:spPr/>
      <dgm:t>
        <a:bodyPr/>
        <a:lstStyle/>
        <a:p>
          <a:endParaRPr lang="ru-RU"/>
        </a:p>
      </dgm:t>
    </dgm:pt>
    <dgm:pt modelId="{786CFA7C-24BA-422F-860F-4E7241F524C2}" type="sibTrans" cxnId="{A5DE2E4F-9AF3-4881-9463-2B5390528B8E}">
      <dgm:prSet/>
      <dgm:spPr/>
      <dgm:t>
        <a:bodyPr/>
        <a:lstStyle/>
        <a:p>
          <a:endParaRPr lang="ru-RU"/>
        </a:p>
      </dgm:t>
    </dgm:pt>
    <dgm:pt modelId="{83E30F12-27D4-48E7-9691-EE2CD08AB2E6}">
      <dgm:prSet phldrT="[Текст]"/>
      <dgm:spPr/>
      <dgm:t>
        <a:bodyPr/>
        <a:lstStyle/>
        <a:p>
          <a:r>
            <a:rPr lang="ru-RU" dirty="0" smtClean="0"/>
            <a:t>Термостойкость</a:t>
          </a:r>
          <a:endParaRPr lang="ru-RU" dirty="0"/>
        </a:p>
      </dgm:t>
    </dgm:pt>
    <dgm:pt modelId="{DCFFAA61-8F97-44EA-AE80-8F2B52158EEF}" type="parTrans" cxnId="{D5613181-95D6-4DD6-89B2-693F1AC94CCF}">
      <dgm:prSet/>
      <dgm:spPr/>
      <dgm:t>
        <a:bodyPr/>
        <a:lstStyle/>
        <a:p>
          <a:endParaRPr lang="ru-RU"/>
        </a:p>
      </dgm:t>
    </dgm:pt>
    <dgm:pt modelId="{07D807BD-6AC3-4D5E-8215-9D74C21534BB}" type="sibTrans" cxnId="{D5613181-95D6-4DD6-89B2-693F1AC94CCF}">
      <dgm:prSet/>
      <dgm:spPr/>
      <dgm:t>
        <a:bodyPr/>
        <a:lstStyle/>
        <a:p>
          <a:endParaRPr lang="ru-RU"/>
        </a:p>
      </dgm:t>
    </dgm:pt>
    <dgm:pt modelId="{034B6C0A-153C-4217-BA6E-4E44EC30F56B}" type="pres">
      <dgm:prSet presAssocID="{8DE9F5F7-4DF3-4E39-8F04-32A6D652CE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1983E5-BD58-4977-9979-EE7D699F05BB}" type="pres">
      <dgm:prSet presAssocID="{9C3445A9-4643-4277-A4C7-629F0F8DE9F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C6E01-87AE-466A-B9B0-DFBA1D86BD61}" type="pres">
      <dgm:prSet presAssocID="{9C3445A9-4643-4277-A4C7-629F0F8DE9F2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2271A-29EE-4EF5-9106-D1750171B3A9}" type="pres">
      <dgm:prSet presAssocID="{CC609C8F-A84E-4D29-B756-A18411A5FE2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D01CA-21A9-4895-B18E-B963FC0D7ACE}" type="pres">
      <dgm:prSet presAssocID="{CC609C8F-A84E-4D29-B756-A18411A5FE28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843F03-9E40-43E0-ABE4-6170DED78499}" type="pres">
      <dgm:prSet presAssocID="{DCAECDF0-26E0-4723-91B2-8F0EFE85186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8AE63-8701-4663-9310-4FD8BFC66686}" type="pres">
      <dgm:prSet presAssocID="{096292A6-57DA-49C7-B99D-E16C09DC69E3}" presName="spacer" presStyleCnt="0"/>
      <dgm:spPr/>
    </dgm:pt>
    <dgm:pt modelId="{DD66C4BC-639A-4BE6-82AB-BB4546F8F4EC}" type="pres">
      <dgm:prSet presAssocID="{DCF10D5E-CDBD-4EE3-A356-A509FA61E1EB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B17C33-7BD4-4E2D-A333-2EFA3801B130}" type="pres">
      <dgm:prSet presAssocID="{13726E10-7024-45AA-BAC8-7B5ECB43EBD0}" presName="spacer" presStyleCnt="0"/>
      <dgm:spPr/>
    </dgm:pt>
    <dgm:pt modelId="{2EA59EFA-7B58-47AC-9213-B9B97523232D}" type="pres">
      <dgm:prSet presAssocID="{FE286D80-F636-4A87-BB85-2A7D26546A5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727-1510-49A1-A28F-DBBC6C180FA6}" type="pres">
      <dgm:prSet presAssocID="{FE286D80-F636-4A87-BB85-2A7D26546A53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331AF-98E0-4EFF-9003-DB86EBE6C3B1}" type="pres">
      <dgm:prSet presAssocID="{83E30F12-27D4-48E7-9691-EE2CD08AB2E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DE2E4F-9AF3-4881-9463-2B5390528B8E}" srcId="{FE286D80-F636-4A87-BB85-2A7D26546A53}" destId="{0400B6B9-03EE-4378-B34B-84B24C2F9996}" srcOrd="1" destOrd="0" parTransId="{F12C317A-9CBD-4CB7-9E5F-4F65DE4C8CE2}" sibTransId="{786CFA7C-24BA-422F-860F-4E7241F524C2}"/>
    <dgm:cxn modelId="{311BE1AA-A726-4AF5-91A2-60DC38B6AEA8}" srcId="{8DE9F5F7-4DF3-4E39-8F04-32A6D652CE9D}" destId="{CC609C8F-A84E-4D29-B756-A18411A5FE28}" srcOrd="1" destOrd="0" parTransId="{D2B27479-0C4C-4488-A9DE-F73C7591B33C}" sibTransId="{1ADF0475-6A75-447E-8C08-041D1B8EC55A}"/>
    <dgm:cxn modelId="{939D9680-6F65-4C94-A174-6EA60E7B76EF}" type="presOf" srcId="{CC609C8F-A84E-4D29-B756-A18411A5FE28}" destId="{F812271A-29EE-4EF5-9106-D1750171B3A9}" srcOrd="0" destOrd="0" presId="urn:microsoft.com/office/officeart/2005/8/layout/vList2"/>
    <dgm:cxn modelId="{1E32BFEE-AC69-4759-9D24-A5E8AD1EB083}" srcId="{8DE9F5F7-4DF3-4E39-8F04-32A6D652CE9D}" destId="{9C3445A9-4643-4277-A4C7-629F0F8DE9F2}" srcOrd="0" destOrd="0" parTransId="{60681FC2-9229-45D2-859C-8D9C2144DFD4}" sibTransId="{5E83AE10-5D02-4EE2-A00D-2997A9F43C09}"/>
    <dgm:cxn modelId="{AE2C2032-617C-4394-902E-D587BD008A86}" srcId="{9C3445A9-4643-4277-A4C7-629F0F8DE9F2}" destId="{559755FD-1C22-49EB-953B-9B8399EE2137}" srcOrd="1" destOrd="0" parTransId="{5F19A784-5292-408A-B88E-00E6B02731D1}" sibTransId="{4088DA94-8773-4728-820D-8EC8358E8329}"/>
    <dgm:cxn modelId="{0EE2BB27-D122-45B3-BA2E-EFF45848F1CE}" type="presOf" srcId="{FE286D80-F636-4A87-BB85-2A7D26546A53}" destId="{2EA59EFA-7B58-47AC-9213-B9B97523232D}" srcOrd="0" destOrd="0" presId="urn:microsoft.com/office/officeart/2005/8/layout/vList2"/>
    <dgm:cxn modelId="{075AF067-4B01-4BF7-B41E-06047F506C88}" srcId="{FE286D80-F636-4A87-BB85-2A7D26546A53}" destId="{E42B6AED-3887-495E-8C97-BFBD49CF4935}" srcOrd="0" destOrd="0" parTransId="{3924F33A-C4A8-4BBF-9941-313A572E3E72}" sibTransId="{7F4B835F-387F-41C4-9A11-656AA3C1A6C0}"/>
    <dgm:cxn modelId="{ACD35A18-6C3A-451B-A4C7-52EDD7F7997A}" type="presOf" srcId="{559755FD-1C22-49EB-953B-9B8399EE2137}" destId="{2DDC6E01-87AE-466A-B9B0-DFBA1D86BD61}" srcOrd="0" destOrd="1" presId="urn:microsoft.com/office/officeart/2005/8/layout/vList2"/>
    <dgm:cxn modelId="{AAF48897-BD57-43F3-A9A4-4A27D8D18D95}" type="presOf" srcId="{83E30F12-27D4-48E7-9691-EE2CD08AB2E6}" destId="{596331AF-98E0-4EFF-9003-DB86EBE6C3B1}" srcOrd="0" destOrd="0" presId="urn:microsoft.com/office/officeart/2005/8/layout/vList2"/>
    <dgm:cxn modelId="{C9117BB5-F267-49C5-AB64-76021C513B26}" type="presOf" srcId="{E0A44CA5-ED03-45A0-BBCB-44FAABF4C892}" destId="{94DD01CA-21A9-4895-B18E-B963FC0D7ACE}" srcOrd="0" destOrd="1" presId="urn:microsoft.com/office/officeart/2005/8/layout/vList2"/>
    <dgm:cxn modelId="{6F0169F7-20B4-4EDD-8AAD-42498BB27250}" type="presOf" srcId="{0400B6B9-03EE-4378-B34B-84B24C2F9996}" destId="{E145C727-1510-49A1-A28F-DBBC6C180FA6}" srcOrd="0" destOrd="1" presId="urn:microsoft.com/office/officeart/2005/8/layout/vList2"/>
    <dgm:cxn modelId="{6BDF8892-6875-40AD-B438-90690B895A07}" srcId="{9C3445A9-4643-4277-A4C7-629F0F8DE9F2}" destId="{11AFE585-5592-47C8-8B03-3D83AB61F3D5}" srcOrd="0" destOrd="0" parTransId="{6D8FF439-F410-4435-8DDD-FF42008E8601}" sibTransId="{9CA19FE5-AC30-4781-8686-CA7A579451F6}"/>
    <dgm:cxn modelId="{056693F0-4130-48D2-84E7-DF113B4483E3}" srcId="{CC609C8F-A84E-4D29-B756-A18411A5FE28}" destId="{E0A44CA5-ED03-45A0-BBCB-44FAABF4C892}" srcOrd="1" destOrd="0" parTransId="{0CD415E0-7F0A-448A-BA0E-518B063A437E}" sibTransId="{F9BF6961-AD85-4180-B772-65BAB3AE9A0D}"/>
    <dgm:cxn modelId="{9C9FA917-0EBC-4CDE-B52C-41307C61AA1D}" type="presOf" srcId="{36FD652D-B40E-44FF-8ACF-25218222B00D}" destId="{94DD01CA-21A9-4895-B18E-B963FC0D7ACE}" srcOrd="0" destOrd="0" presId="urn:microsoft.com/office/officeart/2005/8/layout/vList2"/>
    <dgm:cxn modelId="{1E805694-E20A-43B6-BFFA-2DB929A9BE10}" type="presOf" srcId="{8DE9F5F7-4DF3-4E39-8F04-32A6D652CE9D}" destId="{034B6C0A-153C-4217-BA6E-4E44EC30F56B}" srcOrd="0" destOrd="0" presId="urn:microsoft.com/office/officeart/2005/8/layout/vList2"/>
    <dgm:cxn modelId="{F11E5DEA-A4BE-4C15-A07D-90781E404770}" type="presOf" srcId="{DCAECDF0-26E0-4723-91B2-8F0EFE85186F}" destId="{DD843F03-9E40-43E0-ABE4-6170DED78499}" srcOrd="0" destOrd="0" presId="urn:microsoft.com/office/officeart/2005/8/layout/vList2"/>
    <dgm:cxn modelId="{B774FBA7-8B83-4AEC-ABDB-E86E680A00F5}" type="presOf" srcId="{9C5C4B1E-A004-49BF-A84A-4A1689F0427A}" destId="{2DDC6E01-87AE-466A-B9B0-DFBA1D86BD61}" srcOrd="0" destOrd="2" presId="urn:microsoft.com/office/officeart/2005/8/layout/vList2"/>
    <dgm:cxn modelId="{AC2CE963-AF6B-436A-B47C-A470E9848DC7}" srcId="{8DE9F5F7-4DF3-4E39-8F04-32A6D652CE9D}" destId="{DCAECDF0-26E0-4723-91B2-8F0EFE85186F}" srcOrd="2" destOrd="0" parTransId="{83087CD4-A45E-449F-84E1-FBD5B9DCFB96}" sibTransId="{096292A6-57DA-49C7-B99D-E16C09DC69E3}"/>
    <dgm:cxn modelId="{FAD6B340-A8EF-46E7-973E-7AFF7CEA3F26}" type="presOf" srcId="{E42B6AED-3887-495E-8C97-BFBD49CF4935}" destId="{E145C727-1510-49A1-A28F-DBBC6C180FA6}" srcOrd="0" destOrd="0" presId="urn:microsoft.com/office/officeart/2005/8/layout/vList2"/>
    <dgm:cxn modelId="{5CF0523D-5FB7-4F86-A9A7-82E68A810D07}" srcId="{9C3445A9-4643-4277-A4C7-629F0F8DE9F2}" destId="{9C5C4B1E-A004-49BF-A84A-4A1689F0427A}" srcOrd="2" destOrd="0" parTransId="{CA5A8702-068E-4BAB-B649-D2F8D9AD4DD6}" sibTransId="{FBFF238C-591B-425F-9B37-C4AA3B7B1E38}"/>
    <dgm:cxn modelId="{058390FF-DAC7-4025-8D0A-439A4518CB57}" srcId="{8DE9F5F7-4DF3-4E39-8F04-32A6D652CE9D}" destId="{FE286D80-F636-4A87-BB85-2A7D26546A53}" srcOrd="4" destOrd="0" parTransId="{6A0B22C1-A3CA-48CD-B14D-3D9AA68ADB8A}" sibTransId="{72809687-1219-437F-9E6A-D5A108E4A46A}"/>
    <dgm:cxn modelId="{D5613181-95D6-4DD6-89B2-693F1AC94CCF}" srcId="{8DE9F5F7-4DF3-4E39-8F04-32A6D652CE9D}" destId="{83E30F12-27D4-48E7-9691-EE2CD08AB2E6}" srcOrd="5" destOrd="0" parTransId="{DCFFAA61-8F97-44EA-AE80-8F2B52158EEF}" sibTransId="{07D807BD-6AC3-4D5E-8215-9D74C21534BB}"/>
    <dgm:cxn modelId="{993B926B-ADF0-4189-A577-52BD9F644E09}" type="presOf" srcId="{DCF10D5E-CDBD-4EE3-A356-A509FA61E1EB}" destId="{DD66C4BC-639A-4BE6-82AB-BB4546F8F4EC}" srcOrd="0" destOrd="0" presId="urn:microsoft.com/office/officeart/2005/8/layout/vList2"/>
    <dgm:cxn modelId="{F696D3E2-DD3B-4B61-B994-C2B05D18A767}" srcId="{CC609C8F-A84E-4D29-B756-A18411A5FE28}" destId="{36FD652D-B40E-44FF-8ACF-25218222B00D}" srcOrd="0" destOrd="0" parTransId="{880D4B99-3D50-41EE-B0C6-069A01E7E8D7}" sibTransId="{8A020CA9-5F4A-4AE5-819F-35869DBAFD2C}"/>
    <dgm:cxn modelId="{5705CBD7-C9DC-4FBF-8355-9B9849F733C3}" type="presOf" srcId="{11AFE585-5592-47C8-8B03-3D83AB61F3D5}" destId="{2DDC6E01-87AE-466A-B9B0-DFBA1D86BD61}" srcOrd="0" destOrd="0" presId="urn:microsoft.com/office/officeart/2005/8/layout/vList2"/>
    <dgm:cxn modelId="{EF93A926-CFB4-4B0E-BAFC-C6B1442E3E38}" srcId="{8DE9F5F7-4DF3-4E39-8F04-32A6D652CE9D}" destId="{DCF10D5E-CDBD-4EE3-A356-A509FA61E1EB}" srcOrd="3" destOrd="0" parTransId="{1AB408AA-0D7D-4924-A0EF-A8A891C53716}" sibTransId="{13726E10-7024-45AA-BAC8-7B5ECB43EBD0}"/>
    <dgm:cxn modelId="{690C06AF-8C6C-4FDF-A7B3-6BA0A2012D36}" type="presOf" srcId="{9C3445A9-4643-4277-A4C7-629F0F8DE9F2}" destId="{101983E5-BD58-4977-9979-EE7D699F05BB}" srcOrd="0" destOrd="0" presId="urn:microsoft.com/office/officeart/2005/8/layout/vList2"/>
    <dgm:cxn modelId="{0C74E4E4-18EA-4B42-A031-B45E7FDF1430}" type="presParOf" srcId="{034B6C0A-153C-4217-BA6E-4E44EC30F56B}" destId="{101983E5-BD58-4977-9979-EE7D699F05BB}" srcOrd="0" destOrd="0" presId="urn:microsoft.com/office/officeart/2005/8/layout/vList2"/>
    <dgm:cxn modelId="{BE1A5F3F-8C9C-40A3-B280-72EFB0368AF4}" type="presParOf" srcId="{034B6C0A-153C-4217-BA6E-4E44EC30F56B}" destId="{2DDC6E01-87AE-466A-B9B0-DFBA1D86BD61}" srcOrd="1" destOrd="0" presId="urn:microsoft.com/office/officeart/2005/8/layout/vList2"/>
    <dgm:cxn modelId="{66105027-C1DE-4C48-855D-21F27B30EC12}" type="presParOf" srcId="{034B6C0A-153C-4217-BA6E-4E44EC30F56B}" destId="{F812271A-29EE-4EF5-9106-D1750171B3A9}" srcOrd="2" destOrd="0" presId="urn:microsoft.com/office/officeart/2005/8/layout/vList2"/>
    <dgm:cxn modelId="{95C79AF4-4E49-4CE9-AD05-AABA9D654BAA}" type="presParOf" srcId="{034B6C0A-153C-4217-BA6E-4E44EC30F56B}" destId="{94DD01CA-21A9-4895-B18E-B963FC0D7ACE}" srcOrd="3" destOrd="0" presId="urn:microsoft.com/office/officeart/2005/8/layout/vList2"/>
    <dgm:cxn modelId="{F83F0396-6ECD-44AD-8445-CB8F2FDF0C1B}" type="presParOf" srcId="{034B6C0A-153C-4217-BA6E-4E44EC30F56B}" destId="{DD843F03-9E40-43E0-ABE4-6170DED78499}" srcOrd="4" destOrd="0" presId="urn:microsoft.com/office/officeart/2005/8/layout/vList2"/>
    <dgm:cxn modelId="{486F4E4C-8291-4116-A5F3-318702DEF798}" type="presParOf" srcId="{034B6C0A-153C-4217-BA6E-4E44EC30F56B}" destId="{9C58AE63-8701-4663-9310-4FD8BFC66686}" srcOrd="5" destOrd="0" presId="urn:microsoft.com/office/officeart/2005/8/layout/vList2"/>
    <dgm:cxn modelId="{5DE8C269-B713-4FFF-B4D6-2855B1906CDD}" type="presParOf" srcId="{034B6C0A-153C-4217-BA6E-4E44EC30F56B}" destId="{DD66C4BC-639A-4BE6-82AB-BB4546F8F4EC}" srcOrd="6" destOrd="0" presId="urn:microsoft.com/office/officeart/2005/8/layout/vList2"/>
    <dgm:cxn modelId="{0EF82313-C2A4-4CD4-96C0-B0F5479EE3A0}" type="presParOf" srcId="{034B6C0A-153C-4217-BA6E-4E44EC30F56B}" destId="{33B17C33-7BD4-4E2D-A333-2EFA3801B130}" srcOrd="7" destOrd="0" presId="urn:microsoft.com/office/officeart/2005/8/layout/vList2"/>
    <dgm:cxn modelId="{765C5068-EC3C-4630-A136-757CD0909374}" type="presParOf" srcId="{034B6C0A-153C-4217-BA6E-4E44EC30F56B}" destId="{2EA59EFA-7B58-47AC-9213-B9B97523232D}" srcOrd="8" destOrd="0" presId="urn:microsoft.com/office/officeart/2005/8/layout/vList2"/>
    <dgm:cxn modelId="{6ED4B9B3-33DC-45E2-A8B2-6A4967B94CA4}" type="presParOf" srcId="{034B6C0A-153C-4217-BA6E-4E44EC30F56B}" destId="{E145C727-1510-49A1-A28F-DBBC6C180FA6}" srcOrd="9" destOrd="0" presId="urn:microsoft.com/office/officeart/2005/8/layout/vList2"/>
    <dgm:cxn modelId="{EA63F45C-83DA-44C3-8277-5FF3D76B0941}" type="presParOf" srcId="{034B6C0A-153C-4217-BA6E-4E44EC30F56B}" destId="{596331AF-98E0-4EFF-9003-DB86EBE6C3B1}" srcOrd="1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A0CFC2-8E2A-40DD-8ACF-A4F6167DA260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863A1E-B354-42E1-B00B-0370838E4847}">
      <dgm:prSet phldrT="[Текст]"/>
      <dgm:spPr/>
      <dgm:t>
        <a:bodyPr/>
        <a:lstStyle/>
        <a:p>
          <a:pPr algn="ctr"/>
          <a:r>
            <a:rPr lang="ru-RU" dirty="0" smtClean="0"/>
            <a:t>Открытый способ строительства</a:t>
          </a:r>
          <a:endParaRPr lang="ru-RU" dirty="0"/>
        </a:p>
      </dgm:t>
    </dgm:pt>
    <dgm:pt modelId="{6C273D5B-0AC3-4EA1-B66A-818AF4185BDA}" type="parTrans" cxnId="{440C1882-A0B2-4FA3-8C26-57BD668C7272}">
      <dgm:prSet/>
      <dgm:spPr/>
      <dgm:t>
        <a:bodyPr/>
        <a:lstStyle/>
        <a:p>
          <a:endParaRPr lang="ru-RU"/>
        </a:p>
      </dgm:t>
    </dgm:pt>
    <dgm:pt modelId="{854EA85F-ED57-4B62-A484-A70AFFBA8475}" type="sibTrans" cxnId="{440C1882-A0B2-4FA3-8C26-57BD668C7272}">
      <dgm:prSet/>
      <dgm:spPr/>
      <dgm:t>
        <a:bodyPr/>
        <a:lstStyle/>
        <a:p>
          <a:endParaRPr lang="ru-RU"/>
        </a:p>
      </dgm:t>
    </dgm:pt>
    <dgm:pt modelId="{9B791256-72F2-400C-826A-D6B03A94C08C}">
      <dgm:prSet phldrT="[Текст]" custT="1"/>
      <dgm:spPr/>
      <dgm:t>
        <a:bodyPr/>
        <a:lstStyle/>
        <a:p>
          <a:r>
            <a:rPr lang="ru-RU" sz="1800" b="1" dirty="0" smtClean="0"/>
            <a:t>Минимальная глубина заложения</a:t>
          </a:r>
          <a:r>
            <a:rPr lang="ru-RU" sz="1800" dirty="0" smtClean="0"/>
            <a:t> трубопроводов :</a:t>
          </a:r>
          <a:endParaRPr lang="ru-RU" sz="1800" dirty="0"/>
        </a:p>
      </dgm:t>
    </dgm:pt>
    <dgm:pt modelId="{1B7710D5-94AE-4B1D-8033-CC70E399C296}" type="parTrans" cxnId="{6F34A3AF-BC23-4D3B-BE53-C323DBFD7543}">
      <dgm:prSet/>
      <dgm:spPr/>
      <dgm:t>
        <a:bodyPr/>
        <a:lstStyle/>
        <a:p>
          <a:endParaRPr lang="ru-RU"/>
        </a:p>
      </dgm:t>
    </dgm:pt>
    <dgm:pt modelId="{81CEFBE1-5262-4B85-92C5-9BE195F36F52}" type="sibTrans" cxnId="{6F34A3AF-BC23-4D3B-BE53-C323DBFD7543}">
      <dgm:prSet/>
      <dgm:spPr/>
      <dgm:t>
        <a:bodyPr/>
        <a:lstStyle/>
        <a:p>
          <a:endParaRPr lang="ru-RU"/>
        </a:p>
      </dgm:t>
    </dgm:pt>
    <dgm:pt modelId="{5E27B06C-30D3-451F-9707-5989A0597706}">
      <dgm:prSet phldrT="[Текст]" custT="1"/>
      <dgm:spPr/>
      <dgm:t>
        <a:bodyPr/>
        <a:lstStyle/>
        <a:p>
          <a:r>
            <a:rPr lang="ru-RU" sz="1800" b="1" dirty="0" smtClean="0"/>
            <a:t>Максимальная глубина заложения</a:t>
          </a:r>
          <a:r>
            <a:rPr lang="ru-RU" sz="1800" dirty="0" smtClean="0"/>
            <a:t> трубопроводов  7 - 8 м</a:t>
          </a:r>
          <a:endParaRPr lang="ru-RU" sz="1800" dirty="0"/>
        </a:p>
      </dgm:t>
    </dgm:pt>
    <dgm:pt modelId="{CD5CCABD-54C5-4637-BAFF-0CF7E9DB7E92}" type="parTrans" cxnId="{B4062C48-85D2-4D5C-B04C-5C69868CD7DC}">
      <dgm:prSet/>
      <dgm:spPr/>
      <dgm:t>
        <a:bodyPr/>
        <a:lstStyle/>
        <a:p>
          <a:endParaRPr lang="ru-RU"/>
        </a:p>
      </dgm:t>
    </dgm:pt>
    <dgm:pt modelId="{22FC4D5F-ECA7-465A-878C-6A3D8E23D09D}" type="sibTrans" cxnId="{B4062C48-85D2-4D5C-B04C-5C69868CD7DC}">
      <dgm:prSet/>
      <dgm:spPr/>
      <dgm:t>
        <a:bodyPr/>
        <a:lstStyle/>
        <a:p>
          <a:endParaRPr lang="ru-RU"/>
        </a:p>
      </dgm:t>
    </dgm:pt>
    <dgm:pt modelId="{A27F3316-CD3D-466F-B461-BC45F2E3C001}">
      <dgm:prSet phldrT="[Текст]"/>
      <dgm:spPr/>
      <dgm:t>
        <a:bodyPr/>
        <a:lstStyle/>
        <a:p>
          <a:pPr algn="ctr"/>
          <a:r>
            <a:rPr lang="ru-RU" b="1" dirty="0" smtClean="0"/>
            <a:t>Закрытый способ строительства</a:t>
          </a:r>
          <a:r>
            <a:rPr lang="ru-RU" dirty="0" smtClean="0"/>
            <a:t> </a:t>
          </a:r>
          <a:endParaRPr lang="ru-RU" dirty="0"/>
        </a:p>
      </dgm:t>
    </dgm:pt>
    <dgm:pt modelId="{900F9675-2D53-4D70-980D-61BA026A86BE}" type="parTrans" cxnId="{6DCB74B7-19DE-4338-9D47-889176DADB33}">
      <dgm:prSet/>
      <dgm:spPr/>
      <dgm:t>
        <a:bodyPr/>
        <a:lstStyle/>
        <a:p>
          <a:endParaRPr lang="ru-RU"/>
        </a:p>
      </dgm:t>
    </dgm:pt>
    <dgm:pt modelId="{38D0CE5E-8DFA-4FE9-A2FE-AA1896510279}" type="sibTrans" cxnId="{6DCB74B7-19DE-4338-9D47-889176DADB33}">
      <dgm:prSet/>
      <dgm:spPr/>
      <dgm:t>
        <a:bodyPr/>
        <a:lstStyle/>
        <a:p>
          <a:endParaRPr lang="ru-RU"/>
        </a:p>
      </dgm:t>
    </dgm:pt>
    <dgm:pt modelId="{B3223EC7-04D8-42DC-8ADA-1D2BF7517A30}">
      <dgm:prSet phldrT="[Текст]" custT="1"/>
      <dgm:spPr/>
      <dgm:t>
        <a:bodyPr/>
        <a:lstStyle/>
        <a:p>
          <a:r>
            <a:rPr lang="ru-RU" sz="1800" dirty="0" smtClean="0"/>
            <a:t>щитовая проходка, </a:t>
          </a:r>
          <a:endParaRPr lang="ru-RU" sz="1800" dirty="0"/>
        </a:p>
      </dgm:t>
    </dgm:pt>
    <dgm:pt modelId="{2C241231-06C6-447E-A69E-ADA4595E34C9}" type="parTrans" cxnId="{4E8DC954-7481-4F8A-9494-C195618FE85F}">
      <dgm:prSet/>
      <dgm:spPr/>
      <dgm:t>
        <a:bodyPr/>
        <a:lstStyle/>
        <a:p>
          <a:endParaRPr lang="ru-RU"/>
        </a:p>
      </dgm:t>
    </dgm:pt>
    <dgm:pt modelId="{9C1BF35B-49AD-4182-8ACE-E1C3B5B3B40B}" type="sibTrans" cxnId="{4E8DC954-7481-4F8A-9494-C195618FE85F}">
      <dgm:prSet/>
      <dgm:spPr/>
      <dgm:t>
        <a:bodyPr/>
        <a:lstStyle/>
        <a:p>
          <a:endParaRPr lang="ru-RU"/>
        </a:p>
      </dgm:t>
    </dgm:pt>
    <dgm:pt modelId="{A395B392-A460-42CD-8177-B5ED4B860548}">
      <dgm:prSet phldrT="[Текст]" custT="1"/>
      <dgm:spPr/>
      <dgm:t>
        <a:bodyPr/>
        <a:lstStyle/>
        <a:p>
          <a:r>
            <a:rPr lang="ru-RU" sz="1800" dirty="0" err="1" smtClean="0"/>
            <a:t>микротоннелирование</a:t>
          </a:r>
          <a:r>
            <a:rPr lang="ru-RU" sz="1800" dirty="0" smtClean="0"/>
            <a:t>, </a:t>
          </a:r>
          <a:endParaRPr lang="ru-RU" sz="1800" dirty="0"/>
        </a:p>
      </dgm:t>
    </dgm:pt>
    <dgm:pt modelId="{8CF4FD17-BADE-4BD5-9F30-D70B1A3F13AD}" type="parTrans" cxnId="{B202B505-C4B2-47C5-B92C-D64C781E5D6C}">
      <dgm:prSet/>
      <dgm:spPr/>
      <dgm:t>
        <a:bodyPr/>
        <a:lstStyle/>
        <a:p>
          <a:endParaRPr lang="ru-RU"/>
        </a:p>
      </dgm:t>
    </dgm:pt>
    <dgm:pt modelId="{18052578-54D8-432A-87A2-ABE80097B970}" type="sibTrans" cxnId="{B202B505-C4B2-47C5-B92C-D64C781E5D6C}">
      <dgm:prSet/>
      <dgm:spPr/>
      <dgm:t>
        <a:bodyPr/>
        <a:lstStyle/>
        <a:p>
          <a:endParaRPr lang="ru-RU"/>
        </a:p>
      </dgm:t>
    </dgm:pt>
    <dgm:pt modelId="{4E26FEBB-8318-4023-99BC-8C50DC070BCD}">
      <dgm:prSet phldrT="[Текст]" custT="1"/>
      <dgm:spPr/>
      <dgm:t>
        <a:bodyPr/>
        <a:lstStyle/>
        <a:p>
          <a:r>
            <a:rPr lang="ru-RU" sz="1800" dirty="0" smtClean="0"/>
            <a:t>горизонтальное бурение, </a:t>
          </a:r>
          <a:endParaRPr lang="ru-RU" sz="1800" dirty="0"/>
        </a:p>
      </dgm:t>
    </dgm:pt>
    <dgm:pt modelId="{2FCCDFB4-62F1-48D9-B974-2DBA0C71D01E}" type="parTrans" cxnId="{25875293-BF42-4EA7-AB22-0055F04EFFC6}">
      <dgm:prSet/>
      <dgm:spPr/>
      <dgm:t>
        <a:bodyPr/>
        <a:lstStyle/>
        <a:p>
          <a:endParaRPr lang="ru-RU"/>
        </a:p>
      </dgm:t>
    </dgm:pt>
    <dgm:pt modelId="{180717DB-14AE-4D50-A7F8-55EEDDD671EE}" type="sibTrans" cxnId="{25875293-BF42-4EA7-AB22-0055F04EFFC6}">
      <dgm:prSet/>
      <dgm:spPr/>
      <dgm:t>
        <a:bodyPr/>
        <a:lstStyle/>
        <a:p>
          <a:endParaRPr lang="ru-RU"/>
        </a:p>
      </dgm:t>
    </dgm:pt>
    <dgm:pt modelId="{B7B2FFF0-C072-47D0-9499-C18F5904BDEC}">
      <dgm:prSet phldrT="[Текст]" custT="1"/>
      <dgm:spPr/>
      <dgm:t>
        <a:bodyPr/>
        <a:lstStyle/>
        <a:p>
          <a:r>
            <a:rPr lang="ru-RU" sz="1800" dirty="0" smtClean="0"/>
            <a:t>прокалывание,</a:t>
          </a:r>
          <a:endParaRPr lang="ru-RU" sz="1800" dirty="0"/>
        </a:p>
      </dgm:t>
    </dgm:pt>
    <dgm:pt modelId="{88B881CE-6ED3-49AF-8D3D-39714945EE4C}" type="parTrans" cxnId="{F0817AE9-D9FF-4FED-B8C4-F440305B569D}">
      <dgm:prSet/>
      <dgm:spPr/>
      <dgm:t>
        <a:bodyPr/>
        <a:lstStyle/>
        <a:p>
          <a:endParaRPr lang="ru-RU"/>
        </a:p>
      </dgm:t>
    </dgm:pt>
    <dgm:pt modelId="{4828BA45-39EC-42DF-B407-60EB56DDAAE8}" type="sibTrans" cxnId="{F0817AE9-D9FF-4FED-B8C4-F440305B569D}">
      <dgm:prSet/>
      <dgm:spPr/>
      <dgm:t>
        <a:bodyPr/>
        <a:lstStyle/>
        <a:p>
          <a:endParaRPr lang="ru-RU"/>
        </a:p>
      </dgm:t>
    </dgm:pt>
    <dgm:pt modelId="{4CC3321E-5F97-4AE3-9BEF-757C7CAA899C}">
      <dgm:prSet phldrT="[Текст]" custT="1"/>
      <dgm:spPr/>
      <dgm:t>
        <a:bodyPr/>
        <a:lstStyle/>
        <a:p>
          <a:r>
            <a:rPr lang="ru-RU" sz="1800" dirty="0" smtClean="0"/>
            <a:t>продавливание</a:t>
          </a:r>
          <a:endParaRPr lang="ru-RU" sz="1800" dirty="0"/>
        </a:p>
      </dgm:t>
    </dgm:pt>
    <dgm:pt modelId="{119DE437-B568-4CB7-89DB-17483919DE51}" type="parTrans" cxnId="{009CC3BA-2264-4374-AB34-C0DDC4702E63}">
      <dgm:prSet/>
      <dgm:spPr/>
      <dgm:t>
        <a:bodyPr/>
        <a:lstStyle/>
        <a:p>
          <a:endParaRPr lang="ru-RU"/>
        </a:p>
      </dgm:t>
    </dgm:pt>
    <dgm:pt modelId="{A3AF86EC-78E2-4219-A8D8-D8FAABD753C4}" type="sibTrans" cxnId="{009CC3BA-2264-4374-AB34-C0DDC4702E63}">
      <dgm:prSet/>
      <dgm:spPr/>
      <dgm:t>
        <a:bodyPr/>
        <a:lstStyle/>
        <a:p>
          <a:endParaRPr lang="ru-RU"/>
        </a:p>
      </dgm:t>
    </dgm:pt>
    <dgm:pt modelId="{A7905E00-AD54-4269-9AF8-0FFFD51B885A}">
      <dgm:prSet phldrT="[Текст]" custT="1"/>
      <dgm:spPr/>
      <dgm:t>
        <a:bodyPr/>
        <a:lstStyle/>
        <a:p>
          <a:r>
            <a:rPr lang="ru-RU" sz="1800" dirty="0" smtClean="0"/>
            <a:t>исключение промерзания труб; </a:t>
          </a:r>
          <a:endParaRPr lang="ru-RU" sz="1800" dirty="0"/>
        </a:p>
      </dgm:t>
    </dgm:pt>
    <dgm:pt modelId="{9DB521AF-A937-4006-938F-0919D1D05647}" type="parTrans" cxnId="{5ED8249A-A5E8-4006-B755-DAA7C20BC3CF}">
      <dgm:prSet/>
      <dgm:spPr/>
      <dgm:t>
        <a:bodyPr/>
        <a:lstStyle/>
        <a:p>
          <a:endParaRPr lang="ru-RU"/>
        </a:p>
      </dgm:t>
    </dgm:pt>
    <dgm:pt modelId="{ED772F8D-ACCD-449E-B2C8-DBEC6A5E1610}" type="sibTrans" cxnId="{5ED8249A-A5E8-4006-B755-DAA7C20BC3CF}">
      <dgm:prSet/>
      <dgm:spPr/>
      <dgm:t>
        <a:bodyPr/>
        <a:lstStyle/>
        <a:p>
          <a:endParaRPr lang="ru-RU"/>
        </a:p>
      </dgm:t>
    </dgm:pt>
    <dgm:pt modelId="{5CFE92F2-5417-4588-BFBC-482AD4E0064B}">
      <dgm:prSet phldrT="[Текст]" custT="1"/>
      <dgm:spPr/>
      <dgm:t>
        <a:bodyPr/>
        <a:lstStyle/>
        <a:p>
          <a:r>
            <a:rPr lang="ru-RU" sz="1800" dirty="0" smtClean="0"/>
            <a:t>исключение механического разрушения труб</a:t>
          </a:r>
          <a:endParaRPr lang="ru-RU" sz="1800" dirty="0"/>
        </a:p>
      </dgm:t>
    </dgm:pt>
    <dgm:pt modelId="{C3390390-412B-4BEB-975A-BD00F844417D}" type="parTrans" cxnId="{433F5445-2D76-49BE-A504-D2F233EAC8DF}">
      <dgm:prSet/>
      <dgm:spPr/>
      <dgm:t>
        <a:bodyPr/>
        <a:lstStyle/>
        <a:p>
          <a:endParaRPr lang="ru-RU"/>
        </a:p>
      </dgm:t>
    </dgm:pt>
    <dgm:pt modelId="{152284B7-0D3F-4B79-8D1E-0A7F83B4AF1C}" type="sibTrans" cxnId="{433F5445-2D76-49BE-A504-D2F233EAC8DF}">
      <dgm:prSet/>
      <dgm:spPr/>
      <dgm:t>
        <a:bodyPr/>
        <a:lstStyle/>
        <a:p>
          <a:endParaRPr lang="ru-RU"/>
        </a:p>
      </dgm:t>
    </dgm:pt>
    <dgm:pt modelId="{9E1993F3-2013-4C07-BFC3-C10D141B2364}">
      <dgm:prSet phldrT="[Текст]" custT="1"/>
      <dgm:spPr/>
      <dgm:t>
        <a:bodyPr/>
        <a:lstStyle/>
        <a:p>
          <a:r>
            <a:rPr lang="ru-RU" sz="1800" dirty="0" smtClean="0"/>
            <a:t> обеспечение самотечного присоединения</a:t>
          </a:r>
          <a:endParaRPr lang="ru-RU" sz="1800" dirty="0"/>
        </a:p>
      </dgm:t>
    </dgm:pt>
    <dgm:pt modelId="{F4A68DDE-D139-4BBB-AA77-DD42487EEBAC}" type="parTrans" cxnId="{568E8544-EC5A-4C81-96D8-865754095C3E}">
      <dgm:prSet/>
      <dgm:spPr/>
      <dgm:t>
        <a:bodyPr/>
        <a:lstStyle/>
        <a:p>
          <a:endParaRPr lang="ru-RU"/>
        </a:p>
      </dgm:t>
    </dgm:pt>
    <dgm:pt modelId="{EE58BB5C-AFE1-4826-A7BD-CD2785C7E738}" type="sibTrans" cxnId="{568E8544-EC5A-4C81-96D8-865754095C3E}">
      <dgm:prSet/>
      <dgm:spPr/>
      <dgm:t>
        <a:bodyPr/>
        <a:lstStyle/>
        <a:p>
          <a:endParaRPr lang="ru-RU"/>
        </a:p>
      </dgm:t>
    </dgm:pt>
    <dgm:pt modelId="{298878FA-27BE-4B33-A0E3-77693EF75CF8}">
      <dgm:prSet phldrT="[Текст]" custT="1"/>
      <dgm:spPr/>
      <dgm:t>
        <a:bodyPr/>
        <a:lstStyle/>
        <a:p>
          <a:r>
            <a:rPr lang="ru-RU" sz="1800" b="1" dirty="0" smtClean="0"/>
            <a:t>Глубина заложения - любая</a:t>
          </a:r>
          <a:endParaRPr lang="ru-RU" sz="1800" b="1" dirty="0"/>
        </a:p>
      </dgm:t>
    </dgm:pt>
    <dgm:pt modelId="{C2815C5A-17CF-4D3B-AAFC-62AF87D3470C}" type="parTrans" cxnId="{D8DDD5AC-7B3C-4235-84F4-1E46F967FE8A}">
      <dgm:prSet/>
      <dgm:spPr/>
      <dgm:t>
        <a:bodyPr/>
        <a:lstStyle/>
        <a:p>
          <a:endParaRPr lang="ru-RU"/>
        </a:p>
      </dgm:t>
    </dgm:pt>
    <dgm:pt modelId="{B679F2AD-FF23-4C6C-881A-A8798587FE5F}" type="sibTrans" cxnId="{D8DDD5AC-7B3C-4235-84F4-1E46F967FE8A}">
      <dgm:prSet/>
      <dgm:spPr/>
      <dgm:t>
        <a:bodyPr/>
        <a:lstStyle/>
        <a:p>
          <a:endParaRPr lang="ru-RU"/>
        </a:p>
      </dgm:t>
    </dgm:pt>
    <dgm:pt modelId="{9B223A46-4FE5-4E89-B820-30FAE3360062}">
      <dgm:prSet phldrT="[Текст]" custT="1"/>
      <dgm:spPr/>
      <dgm:t>
        <a:bodyPr/>
        <a:lstStyle/>
        <a:p>
          <a:r>
            <a:rPr lang="ru-RU" sz="1800" b="1" dirty="0" smtClean="0"/>
            <a:t>Способы прокладки</a:t>
          </a:r>
          <a:endParaRPr lang="ru-RU" sz="1800" b="1" dirty="0"/>
        </a:p>
      </dgm:t>
    </dgm:pt>
    <dgm:pt modelId="{DF3A6F37-D7B2-4B60-B574-B26DAE735D5F}" type="parTrans" cxnId="{F6AFDA8B-A409-4E56-B498-778ABC0CD5AD}">
      <dgm:prSet/>
      <dgm:spPr/>
      <dgm:t>
        <a:bodyPr/>
        <a:lstStyle/>
        <a:p>
          <a:endParaRPr lang="ru-RU"/>
        </a:p>
      </dgm:t>
    </dgm:pt>
    <dgm:pt modelId="{287BE109-EC91-4129-BBE9-482DD7CAE32B}" type="sibTrans" cxnId="{F6AFDA8B-A409-4E56-B498-778ABC0CD5AD}">
      <dgm:prSet/>
      <dgm:spPr/>
      <dgm:t>
        <a:bodyPr/>
        <a:lstStyle/>
        <a:p>
          <a:endParaRPr lang="ru-RU"/>
        </a:p>
      </dgm:t>
    </dgm:pt>
    <dgm:pt modelId="{F2E54BF5-4D59-482F-9756-FD22B4817C92}" type="pres">
      <dgm:prSet presAssocID="{E4A0CFC2-8E2A-40DD-8ACF-A4F6167DA26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5E03AE4-A83A-4D91-8B67-38E7271126AA}" type="pres">
      <dgm:prSet presAssocID="{B4863A1E-B354-42E1-B00B-0370838E4847}" presName="linNode" presStyleCnt="0"/>
      <dgm:spPr/>
    </dgm:pt>
    <dgm:pt modelId="{E43B19D1-6EC9-4599-94D7-6CE2F3140CC8}" type="pres">
      <dgm:prSet presAssocID="{B4863A1E-B354-42E1-B00B-0370838E4847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46537E-A279-4FB2-B8CB-3514DCE36048}" type="pres">
      <dgm:prSet presAssocID="{B4863A1E-B354-42E1-B00B-0370838E4847}" presName="childShp" presStyleLbl="bgAccFollowNode1" presStyleIdx="0" presStyleCnt="2" custScaleY="120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2FDD5-F962-4040-85E3-8D43B48B592B}" type="pres">
      <dgm:prSet presAssocID="{854EA85F-ED57-4B62-A484-A70AFFBA8475}" presName="spacing" presStyleCnt="0"/>
      <dgm:spPr/>
    </dgm:pt>
    <dgm:pt modelId="{C4EDF214-9239-48F2-B8C6-09A346E43C2A}" type="pres">
      <dgm:prSet presAssocID="{A27F3316-CD3D-466F-B461-BC45F2E3C001}" presName="linNode" presStyleCnt="0"/>
      <dgm:spPr/>
    </dgm:pt>
    <dgm:pt modelId="{FBBD0B07-8103-43F9-AEC9-D58FBDB20794}" type="pres">
      <dgm:prSet presAssocID="{A27F3316-CD3D-466F-B461-BC45F2E3C001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82B8F-CFE4-430F-BFB5-03D283E7495C}" type="pres">
      <dgm:prSet presAssocID="{A27F3316-CD3D-466F-B461-BC45F2E3C001}" presName="childShp" presStyleLbl="bgAccFollowNode1" presStyleIdx="1" presStyleCnt="2" custScaleY="106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8E8544-EC5A-4C81-96D8-865754095C3E}" srcId="{9B791256-72F2-400C-826A-D6B03A94C08C}" destId="{9E1993F3-2013-4C07-BFC3-C10D141B2364}" srcOrd="2" destOrd="0" parTransId="{F4A68DDE-D139-4BBB-AA77-DD42487EEBAC}" sibTransId="{EE58BB5C-AFE1-4826-A7BD-CD2785C7E738}"/>
    <dgm:cxn modelId="{5ED8249A-A5E8-4006-B755-DAA7C20BC3CF}" srcId="{9B791256-72F2-400C-826A-D6B03A94C08C}" destId="{A7905E00-AD54-4269-9AF8-0FFFD51B885A}" srcOrd="0" destOrd="0" parTransId="{9DB521AF-A937-4006-938F-0919D1D05647}" sibTransId="{ED772F8D-ACCD-449E-B2C8-DBEC6A5E1610}"/>
    <dgm:cxn modelId="{1151956B-3631-4FB2-B785-89B8A4B115FB}" type="presOf" srcId="{B7B2FFF0-C072-47D0-9499-C18F5904BDEC}" destId="{A7A82B8F-CFE4-430F-BFB5-03D283E7495C}" srcOrd="0" destOrd="4" presId="urn:microsoft.com/office/officeart/2005/8/layout/vList6"/>
    <dgm:cxn modelId="{6F34A3AF-BC23-4D3B-BE53-C323DBFD7543}" srcId="{B4863A1E-B354-42E1-B00B-0370838E4847}" destId="{9B791256-72F2-400C-826A-D6B03A94C08C}" srcOrd="0" destOrd="0" parTransId="{1B7710D5-94AE-4B1D-8033-CC70E399C296}" sibTransId="{81CEFBE1-5262-4B85-92C5-9BE195F36F52}"/>
    <dgm:cxn modelId="{F96106CC-4563-4731-8CE0-953AEE75553A}" type="presOf" srcId="{A7905E00-AD54-4269-9AF8-0FFFD51B885A}" destId="{C646537E-A279-4FB2-B8CB-3514DCE36048}" srcOrd="0" destOrd="1" presId="urn:microsoft.com/office/officeart/2005/8/layout/vList6"/>
    <dgm:cxn modelId="{25875293-BF42-4EA7-AB22-0055F04EFFC6}" srcId="{9B223A46-4FE5-4E89-B820-30FAE3360062}" destId="{4E26FEBB-8318-4023-99BC-8C50DC070BCD}" srcOrd="2" destOrd="0" parTransId="{2FCCDFB4-62F1-48D9-B974-2DBA0C71D01E}" sibTransId="{180717DB-14AE-4D50-A7F8-55EEDDD671EE}"/>
    <dgm:cxn modelId="{A85B78E3-0DA7-4BE3-A7E9-FCC7FED10911}" type="presOf" srcId="{5E27B06C-30D3-451F-9707-5989A0597706}" destId="{C646537E-A279-4FB2-B8CB-3514DCE36048}" srcOrd="0" destOrd="4" presId="urn:microsoft.com/office/officeart/2005/8/layout/vList6"/>
    <dgm:cxn modelId="{24B7A63D-6608-4AD7-804F-EB19A0E08F5E}" type="presOf" srcId="{4E26FEBB-8318-4023-99BC-8C50DC070BCD}" destId="{A7A82B8F-CFE4-430F-BFB5-03D283E7495C}" srcOrd="0" destOrd="3" presId="urn:microsoft.com/office/officeart/2005/8/layout/vList6"/>
    <dgm:cxn modelId="{0FD39AB1-CF20-4209-BF0F-3DB8021006C5}" type="presOf" srcId="{B3223EC7-04D8-42DC-8ADA-1D2BF7517A30}" destId="{A7A82B8F-CFE4-430F-BFB5-03D283E7495C}" srcOrd="0" destOrd="1" presId="urn:microsoft.com/office/officeart/2005/8/layout/vList6"/>
    <dgm:cxn modelId="{B4062C48-85D2-4D5C-B04C-5C69868CD7DC}" srcId="{B4863A1E-B354-42E1-B00B-0370838E4847}" destId="{5E27B06C-30D3-451F-9707-5989A0597706}" srcOrd="1" destOrd="0" parTransId="{CD5CCABD-54C5-4637-BAFF-0CF7E9DB7E92}" sibTransId="{22FC4D5F-ECA7-465A-878C-6A3D8E23D09D}"/>
    <dgm:cxn modelId="{F6AFDA8B-A409-4E56-B498-778ABC0CD5AD}" srcId="{A27F3316-CD3D-466F-B461-BC45F2E3C001}" destId="{9B223A46-4FE5-4E89-B820-30FAE3360062}" srcOrd="0" destOrd="0" parTransId="{DF3A6F37-D7B2-4B60-B574-B26DAE735D5F}" sibTransId="{287BE109-EC91-4129-BBE9-482DD7CAE32B}"/>
    <dgm:cxn modelId="{6DCB74B7-19DE-4338-9D47-889176DADB33}" srcId="{E4A0CFC2-8E2A-40DD-8ACF-A4F6167DA260}" destId="{A27F3316-CD3D-466F-B461-BC45F2E3C001}" srcOrd="1" destOrd="0" parTransId="{900F9675-2D53-4D70-980D-61BA026A86BE}" sibTransId="{38D0CE5E-8DFA-4FE9-A2FE-AA1896510279}"/>
    <dgm:cxn modelId="{4E8DC954-7481-4F8A-9494-C195618FE85F}" srcId="{9B223A46-4FE5-4E89-B820-30FAE3360062}" destId="{B3223EC7-04D8-42DC-8ADA-1D2BF7517A30}" srcOrd="0" destOrd="0" parTransId="{2C241231-06C6-447E-A69E-ADA4595E34C9}" sibTransId="{9C1BF35B-49AD-4182-8ACE-E1C3B5B3B40B}"/>
    <dgm:cxn modelId="{FF2F1039-AB18-4D04-8B0B-2FA5DD6E6B9D}" type="presOf" srcId="{298878FA-27BE-4B33-A0E3-77693EF75CF8}" destId="{A7A82B8F-CFE4-430F-BFB5-03D283E7495C}" srcOrd="0" destOrd="6" presId="urn:microsoft.com/office/officeart/2005/8/layout/vList6"/>
    <dgm:cxn modelId="{FE4B1869-39D3-462D-AB22-E32C80ADEC5D}" type="presOf" srcId="{4CC3321E-5F97-4AE3-9BEF-757C7CAA899C}" destId="{A7A82B8F-CFE4-430F-BFB5-03D283E7495C}" srcOrd="0" destOrd="5" presId="urn:microsoft.com/office/officeart/2005/8/layout/vList6"/>
    <dgm:cxn modelId="{CB856250-51F8-4995-8B38-38020972A610}" type="presOf" srcId="{E4A0CFC2-8E2A-40DD-8ACF-A4F6167DA260}" destId="{F2E54BF5-4D59-482F-9756-FD22B4817C92}" srcOrd="0" destOrd="0" presId="urn:microsoft.com/office/officeart/2005/8/layout/vList6"/>
    <dgm:cxn modelId="{D8DDD5AC-7B3C-4235-84F4-1E46F967FE8A}" srcId="{A27F3316-CD3D-466F-B461-BC45F2E3C001}" destId="{298878FA-27BE-4B33-A0E3-77693EF75CF8}" srcOrd="1" destOrd="0" parTransId="{C2815C5A-17CF-4D3B-AAFC-62AF87D3470C}" sibTransId="{B679F2AD-FF23-4C6C-881A-A8798587FE5F}"/>
    <dgm:cxn modelId="{92C44DEA-9F3D-4907-BCEE-DD72252281F7}" type="presOf" srcId="{5CFE92F2-5417-4588-BFBC-482AD4E0064B}" destId="{C646537E-A279-4FB2-B8CB-3514DCE36048}" srcOrd="0" destOrd="2" presId="urn:microsoft.com/office/officeart/2005/8/layout/vList6"/>
    <dgm:cxn modelId="{009CC3BA-2264-4374-AB34-C0DDC4702E63}" srcId="{9B223A46-4FE5-4E89-B820-30FAE3360062}" destId="{4CC3321E-5F97-4AE3-9BEF-757C7CAA899C}" srcOrd="4" destOrd="0" parTransId="{119DE437-B568-4CB7-89DB-17483919DE51}" sibTransId="{A3AF86EC-78E2-4219-A8D8-D8FAABD753C4}"/>
    <dgm:cxn modelId="{B202B505-C4B2-47C5-B92C-D64C781E5D6C}" srcId="{9B223A46-4FE5-4E89-B820-30FAE3360062}" destId="{A395B392-A460-42CD-8177-B5ED4B860548}" srcOrd="1" destOrd="0" parTransId="{8CF4FD17-BADE-4BD5-9F30-D70B1A3F13AD}" sibTransId="{18052578-54D8-432A-87A2-ABE80097B970}"/>
    <dgm:cxn modelId="{E66B79DD-A53C-4F71-B8A8-A204A21EABF3}" type="presOf" srcId="{B4863A1E-B354-42E1-B00B-0370838E4847}" destId="{E43B19D1-6EC9-4599-94D7-6CE2F3140CC8}" srcOrd="0" destOrd="0" presId="urn:microsoft.com/office/officeart/2005/8/layout/vList6"/>
    <dgm:cxn modelId="{132FF3DB-31FA-4156-8D73-1D0F7C8F48A8}" type="presOf" srcId="{A395B392-A460-42CD-8177-B5ED4B860548}" destId="{A7A82B8F-CFE4-430F-BFB5-03D283E7495C}" srcOrd="0" destOrd="2" presId="urn:microsoft.com/office/officeart/2005/8/layout/vList6"/>
    <dgm:cxn modelId="{F0817AE9-D9FF-4FED-B8C4-F440305B569D}" srcId="{9B223A46-4FE5-4E89-B820-30FAE3360062}" destId="{B7B2FFF0-C072-47D0-9499-C18F5904BDEC}" srcOrd="3" destOrd="0" parTransId="{88B881CE-6ED3-49AF-8D3D-39714945EE4C}" sibTransId="{4828BA45-39EC-42DF-B407-60EB56DDAAE8}"/>
    <dgm:cxn modelId="{6E3D4EA4-721F-4AE2-BF1B-EC3AB1133B6E}" type="presOf" srcId="{A27F3316-CD3D-466F-B461-BC45F2E3C001}" destId="{FBBD0B07-8103-43F9-AEC9-D58FBDB20794}" srcOrd="0" destOrd="0" presId="urn:microsoft.com/office/officeart/2005/8/layout/vList6"/>
    <dgm:cxn modelId="{440C1882-A0B2-4FA3-8C26-57BD668C7272}" srcId="{E4A0CFC2-8E2A-40DD-8ACF-A4F6167DA260}" destId="{B4863A1E-B354-42E1-B00B-0370838E4847}" srcOrd="0" destOrd="0" parTransId="{6C273D5B-0AC3-4EA1-B66A-818AF4185BDA}" sibTransId="{854EA85F-ED57-4B62-A484-A70AFFBA8475}"/>
    <dgm:cxn modelId="{D899127B-662F-4763-BF31-94DF831F76C8}" type="presOf" srcId="{9E1993F3-2013-4C07-BFC3-C10D141B2364}" destId="{C646537E-A279-4FB2-B8CB-3514DCE36048}" srcOrd="0" destOrd="3" presId="urn:microsoft.com/office/officeart/2005/8/layout/vList6"/>
    <dgm:cxn modelId="{F34D5540-FCA1-4473-8C93-A4B4E20D0DBA}" type="presOf" srcId="{9B791256-72F2-400C-826A-D6B03A94C08C}" destId="{C646537E-A279-4FB2-B8CB-3514DCE36048}" srcOrd="0" destOrd="0" presId="urn:microsoft.com/office/officeart/2005/8/layout/vList6"/>
    <dgm:cxn modelId="{433F5445-2D76-49BE-A504-D2F233EAC8DF}" srcId="{9B791256-72F2-400C-826A-D6B03A94C08C}" destId="{5CFE92F2-5417-4588-BFBC-482AD4E0064B}" srcOrd="1" destOrd="0" parTransId="{C3390390-412B-4BEB-975A-BD00F844417D}" sibTransId="{152284B7-0D3F-4B79-8D1E-0A7F83B4AF1C}"/>
    <dgm:cxn modelId="{E6B246A4-FDA7-44DC-AEFA-A041EBD0233F}" type="presOf" srcId="{9B223A46-4FE5-4E89-B820-30FAE3360062}" destId="{A7A82B8F-CFE4-430F-BFB5-03D283E7495C}" srcOrd="0" destOrd="0" presId="urn:microsoft.com/office/officeart/2005/8/layout/vList6"/>
    <dgm:cxn modelId="{C5C77602-46FF-4CE5-A982-B5308409832F}" type="presParOf" srcId="{F2E54BF5-4D59-482F-9756-FD22B4817C92}" destId="{15E03AE4-A83A-4D91-8B67-38E7271126AA}" srcOrd="0" destOrd="0" presId="urn:microsoft.com/office/officeart/2005/8/layout/vList6"/>
    <dgm:cxn modelId="{554FA010-BFFF-4339-BEE0-94046F0B4401}" type="presParOf" srcId="{15E03AE4-A83A-4D91-8B67-38E7271126AA}" destId="{E43B19D1-6EC9-4599-94D7-6CE2F3140CC8}" srcOrd="0" destOrd="0" presId="urn:microsoft.com/office/officeart/2005/8/layout/vList6"/>
    <dgm:cxn modelId="{4A1D238D-2377-41E7-BEE6-17995659A4AE}" type="presParOf" srcId="{15E03AE4-A83A-4D91-8B67-38E7271126AA}" destId="{C646537E-A279-4FB2-B8CB-3514DCE36048}" srcOrd="1" destOrd="0" presId="urn:microsoft.com/office/officeart/2005/8/layout/vList6"/>
    <dgm:cxn modelId="{3D4BA515-874F-4939-8F53-FDF280DA61D3}" type="presParOf" srcId="{F2E54BF5-4D59-482F-9756-FD22B4817C92}" destId="{3FF2FDD5-F962-4040-85E3-8D43B48B592B}" srcOrd="1" destOrd="0" presId="urn:microsoft.com/office/officeart/2005/8/layout/vList6"/>
    <dgm:cxn modelId="{86B5C78D-B88C-4FBD-84D9-B3EB17A6A01A}" type="presParOf" srcId="{F2E54BF5-4D59-482F-9756-FD22B4817C92}" destId="{C4EDF214-9239-48F2-B8C6-09A346E43C2A}" srcOrd="2" destOrd="0" presId="urn:microsoft.com/office/officeart/2005/8/layout/vList6"/>
    <dgm:cxn modelId="{F88EF68E-625F-4328-AD7B-A637148C0A92}" type="presParOf" srcId="{C4EDF214-9239-48F2-B8C6-09A346E43C2A}" destId="{FBBD0B07-8103-43F9-AEC9-D58FBDB20794}" srcOrd="0" destOrd="0" presId="urn:microsoft.com/office/officeart/2005/8/layout/vList6"/>
    <dgm:cxn modelId="{B84F0B74-25AF-4521-A945-8372E91CACBD}" type="presParOf" srcId="{C4EDF214-9239-48F2-B8C6-09A346E43C2A}" destId="{A7A82B8F-CFE4-430F-BFB5-03D283E7495C}" srcOrd="1" destOrd="0" presId="urn:microsoft.com/office/officeart/2005/8/layout/vList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AFAB004-C551-46B1-95E4-4B29CE6E6E3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0D69DA-6503-4D5C-96BE-B6BE18234E87}">
      <dgm:prSet phldrT="[Текст]" custT="1"/>
      <dgm:spPr/>
      <dgm:t>
        <a:bodyPr/>
        <a:lstStyle/>
        <a:p>
          <a:r>
            <a:rPr lang="ru-RU" sz="2400" dirty="0" smtClean="0"/>
            <a:t>Механический</a:t>
          </a:r>
          <a:endParaRPr lang="ru-RU" sz="2400" dirty="0"/>
        </a:p>
      </dgm:t>
    </dgm:pt>
    <dgm:pt modelId="{F5076379-529A-4C27-BADD-29D50312AF89}" type="parTrans" cxnId="{BEE49215-B25A-4AD2-81C4-53D0E3FF71A5}">
      <dgm:prSet/>
      <dgm:spPr/>
      <dgm:t>
        <a:bodyPr/>
        <a:lstStyle/>
        <a:p>
          <a:endParaRPr lang="ru-RU"/>
        </a:p>
      </dgm:t>
    </dgm:pt>
    <dgm:pt modelId="{3DEE00AC-AA2E-4C99-90B0-387E5C4AF1E3}" type="sibTrans" cxnId="{BEE49215-B25A-4AD2-81C4-53D0E3FF71A5}">
      <dgm:prSet/>
      <dgm:spPr/>
      <dgm:t>
        <a:bodyPr/>
        <a:lstStyle/>
        <a:p>
          <a:endParaRPr lang="ru-RU"/>
        </a:p>
      </dgm:t>
    </dgm:pt>
    <dgm:pt modelId="{16980289-F74B-4EB5-B5A4-2A824E1A90FB}">
      <dgm:prSet phldrT="[Текст]" custT="1"/>
      <dgm:spPr/>
      <dgm:t>
        <a:bodyPr/>
        <a:lstStyle/>
        <a:p>
          <a:r>
            <a:rPr lang="ru-RU" sz="1800" dirty="0" smtClean="0"/>
            <a:t>Решетки, гидроциклоны и сепараторы</a:t>
          </a:r>
          <a:endParaRPr lang="ru-RU" sz="1800" dirty="0"/>
        </a:p>
      </dgm:t>
    </dgm:pt>
    <dgm:pt modelId="{789FE527-91D3-42E1-8325-ED4A92D8B075}" type="parTrans" cxnId="{A8F75D27-D532-44D5-A071-CD25AEA53289}">
      <dgm:prSet/>
      <dgm:spPr/>
      <dgm:t>
        <a:bodyPr/>
        <a:lstStyle/>
        <a:p>
          <a:endParaRPr lang="ru-RU"/>
        </a:p>
      </dgm:t>
    </dgm:pt>
    <dgm:pt modelId="{21F619DE-8277-4D32-AE23-A32CF2073F58}" type="sibTrans" cxnId="{A8F75D27-D532-44D5-A071-CD25AEA53289}">
      <dgm:prSet/>
      <dgm:spPr/>
      <dgm:t>
        <a:bodyPr/>
        <a:lstStyle/>
        <a:p>
          <a:endParaRPr lang="ru-RU"/>
        </a:p>
      </dgm:t>
    </dgm:pt>
    <dgm:pt modelId="{E96C7685-D719-4359-8A12-1D6C8CBB51E7}">
      <dgm:prSet phldrT="[Текст]" custT="1"/>
      <dgm:spPr/>
      <dgm:t>
        <a:bodyPr/>
        <a:lstStyle/>
        <a:p>
          <a:r>
            <a:rPr lang="ru-RU" sz="2400" dirty="0" smtClean="0"/>
            <a:t>Биологический</a:t>
          </a:r>
          <a:endParaRPr lang="ru-RU" sz="2400" dirty="0"/>
        </a:p>
      </dgm:t>
    </dgm:pt>
    <dgm:pt modelId="{ED1830BC-A220-441E-8130-2682A4AC980B}" type="parTrans" cxnId="{E6397FF4-E636-4C47-86AF-4038C358B5F5}">
      <dgm:prSet/>
      <dgm:spPr/>
      <dgm:t>
        <a:bodyPr/>
        <a:lstStyle/>
        <a:p>
          <a:endParaRPr lang="ru-RU"/>
        </a:p>
      </dgm:t>
    </dgm:pt>
    <dgm:pt modelId="{AA091CDD-A4F9-4206-8691-12837048763A}" type="sibTrans" cxnId="{E6397FF4-E636-4C47-86AF-4038C358B5F5}">
      <dgm:prSet/>
      <dgm:spPr/>
      <dgm:t>
        <a:bodyPr/>
        <a:lstStyle/>
        <a:p>
          <a:endParaRPr lang="ru-RU"/>
        </a:p>
      </dgm:t>
    </dgm:pt>
    <dgm:pt modelId="{466D849C-0E85-48E1-BD85-1F9EBE9EF1AB}">
      <dgm:prSet phldrT="[Текст]" custT="1"/>
      <dgm:spPr/>
      <dgm:t>
        <a:bodyPr/>
        <a:lstStyle/>
        <a:p>
          <a:r>
            <a:rPr lang="ru-RU" sz="1800" dirty="0" err="1" smtClean="0"/>
            <a:t>Аэротенки</a:t>
          </a:r>
          <a:endParaRPr lang="ru-RU" sz="1800" dirty="0"/>
        </a:p>
      </dgm:t>
    </dgm:pt>
    <dgm:pt modelId="{202FBB03-227E-4F6E-9A0C-2DA59C37BBD1}" type="parTrans" cxnId="{D98BEC87-953D-4E31-83ED-CDE11409BEB1}">
      <dgm:prSet/>
      <dgm:spPr/>
      <dgm:t>
        <a:bodyPr/>
        <a:lstStyle/>
        <a:p>
          <a:endParaRPr lang="ru-RU"/>
        </a:p>
      </dgm:t>
    </dgm:pt>
    <dgm:pt modelId="{1D99DF65-6F00-4E9F-B3C1-69724B3F53AC}" type="sibTrans" cxnId="{D98BEC87-953D-4E31-83ED-CDE11409BEB1}">
      <dgm:prSet/>
      <dgm:spPr/>
      <dgm:t>
        <a:bodyPr/>
        <a:lstStyle/>
        <a:p>
          <a:endParaRPr lang="ru-RU"/>
        </a:p>
      </dgm:t>
    </dgm:pt>
    <dgm:pt modelId="{0522DF3B-3490-4F2F-9A4F-5E5441DDA4F1}">
      <dgm:prSet phldrT="[Текст]" custT="1"/>
      <dgm:spPr/>
      <dgm:t>
        <a:bodyPr/>
        <a:lstStyle/>
        <a:p>
          <a:r>
            <a:rPr lang="ru-RU" sz="2400" dirty="0" smtClean="0"/>
            <a:t>Физико-химический</a:t>
          </a:r>
          <a:endParaRPr lang="ru-RU" sz="2400" dirty="0"/>
        </a:p>
      </dgm:t>
    </dgm:pt>
    <dgm:pt modelId="{A4B906AF-5D78-4037-9C49-53388491D249}" type="parTrans" cxnId="{94F4AD7D-D8D9-4F8F-B371-04003CF6F6AA}">
      <dgm:prSet/>
      <dgm:spPr/>
      <dgm:t>
        <a:bodyPr/>
        <a:lstStyle/>
        <a:p>
          <a:endParaRPr lang="ru-RU"/>
        </a:p>
      </dgm:t>
    </dgm:pt>
    <dgm:pt modelId="{5E309019-D07D-4B52-9DA7-A5B9266F3B88}" type="sibTrans" cxnId="{94F4AD7D-D8D9-4F8F-B371-04003CF6F6AA}">
      <dgm:prSet/>
      <dgm:spPr/>
      <dgm:t>
        <a:bodyPr/>
        <a:lstStyle/>
        <a:p>
          <a:endParaRPr lang="ru-RU"/>
        </a:p>
      </dgm:t>
    </dgm:pt>
    <dgm:pt modelId="{42393862-6A5D-4E67-8E1C-F92473602FFE}">
      <dgm:prSet phldrT="[Текст]" custT="1"/>
      <dgm:spPr/>
      <dgm:t>
        <a:bodyPr/>
        <a:lstStyle/>
        <a:p>
          <a:r>
            <a:rPr lang="ru-RU" sz="1800" dirty="0" smtClean="0"/>
            <a:t>Коагуляция и </a:t>
          </a:r>
          <a:r>
            <a:rPr lang="ru-RU" sz="1800" dirty="0" err="1" smtClean="0"/>
            <a:t>флокуляция</a:t>
          </a:r>
          <a:r>
            <a:rPr lang="ru-RU" sz="1800" dirty="0" smtClean="0"/>
            <a:t> с отстаиванием</a:t>
          </a:r>
          <a:endParaRPr lang="ru-RU" sz="1800" dirty="0"/>
        </a:p>
      </dgm:t>
    </dgm:pt>
    <dgm:pt modelId="{512B0F67-4AF2-4429-BC9A-B28EB60A295C}" type="parTrans" cxnId="{8F91E62F-E16D-4844-B9B4-6F67E7A291D7}">
      <dgm:prSet/>
      <dgm:spPr/>
      <dgm:t>
        <a:bodyPr/>
        <a:lstStyle/>
        <a:p>
          <a:endParaRPr lang="ru-RU"/>
        </a:p>
      </dgm:t>
    </dgm:pt>
    <dgm:pt modelId="{D7C7E8A2-4831-45BD-86A7-F5038849622B}" type="sibTrans" cxnId="{8F91E62F-E16D-4844-B9B4-6F67E7A291D7}">
      <dgm:prSet/>
      <dgm:spPr/>
      <dgm:t>
        <a:bodyPr/>
        <a:lstStyle/>
        <a:p>
          <a:endParaRPr lang="ru-RU"/>
        </a:p>
      </dgm:t>
    </dgm:pt>
    <dgm:pt modelId="{B7D09E05-BC31-4C28-A61C-B9CC0C1F0279}">
      <dgm:prSet phldrT="[Текст]" custT="1"/>
      <dgm:spPr/>
      <dgm:t>
        <a:bodyPr/>
        <a:lstStyle/>
        <a:p>
          <a:r>
            <a:rPr lang="ru-RU" sz="2400" dirty="0" smtClean="0"/>
            <a:t>Обеззараживание</a:t>
          </a:r>
          <a:endParaRPr lang="ru-RU" sz="2400" dirty="0"/>
        </a:p>
      </dgm:t>
    </dgm:pt>
    <dgm:pt modelId="{AC487090-7A09-4BFB-B4FE-E19C520DF2D5}" type="parTrans" cxnId="{C1A84236-68F2-4240-92E2-7E4004B846A8}">
      <dgm:prSet/>
      <dgm:spPr/>
      <dgm:t>
        <a:bodyPr/>
        <a:lstStyle/>
        <a:p>
          <a:endParaRPr lang="ru-RU"/>
        </a:p>
      </dgm:t>
    </dgm:pt>
    <dgm:pt modelId="{1BEBD071-CE25-47FF-9758-67A9A46CD4B4}" type="sibTrans" cxnId="{C1A84236-68F2-4240-92E2-7E4004B846A8}">
      <dgm:prSet/>
      <dgm:spPr/>
      <dgm:t>
        <a:bodyPr/>
        <a:lstStyle/>
        <a:p>
          <a:endParaRPr lang="ru-RU"/>
        </a:p>
      </dgm:t>
    </dgm:pt>
    <dgm:pt modelId="{10469521-5061-4689-B7A9-878AA450A4C5}">
      <dgm:prSet custT="1"/>
      <dgm:spPr/>
      <dgm:t>
        <a:bodyPr/>
        <a:lstStyle/>
        <a:p>
          <a:r>
            <a:rPr lang="ru-RU" sz="1800" dirty="0" smtClean="0"/>
            <a:t>Песколовки</a:t>
          </a:r>
          <a:endParaRPr lang="ru-RU" sz="1800" dirty="0"/>
        </a:p>
      </dgm:t>
    </dgm:pt>
    <dgm:pt modelId="{E9C79503-81A4-423A-A8C3-9EDAC9C5A90C}" type="parTrans" cxnId="{1794970A-BE53-443F-8A8E-34062D14C38A}">
      <dgm:prSet/>
      <dgm:spPr/>
      <dgm:t>
        <a:bodyPr/>
        <a:lstStyle/>
        <a:p>
          <a:endParaRPr lang="ru-RU"/>
        </a:p>
      </dgm:t>
    </dgm:pt>
    <dgm:pt modelId="{78CC2D47-8AC5-41D0-AF2F-189C5FBE09A3}" type="sibTrans" cxnId="{1794970A-BE53-443F-8A8E-34062D14C38A}">
      <dgm:prSet/>
      <dgm:spPr/>
      <dgm:t>
        <a:bodyPr/>
        <a:lstStyle/>
        <a:p>
          <a:endParaRPr lang="ru-RU"/>
        </a:p>
      </dgm:t>
    </dgm:pt>
    <dgm:pt modelId="{EA7ABC72-CFF1-423A-B0B5-DDF263217DB1}">
      <dgm:prSet custT="1"/>
      <dgm:spPr/>
      <dgm:t>
        <a:bodyPr/>
        <a:lstStyle/>
        <a:p>
          <a:r>
            <a:rPr lang="ru-RU" sz="1800" dirty="0" smtClean="0"/>
            <a:t>Первичные отстойники</a:t>
          </a:r>
          <a:endParaRPr lang="ru-RU" sz="1800" dirty="0"/>
        </a:p>
      </dgm:t>
    </dgm:pt>
    <dgm:pt modelId="{91C0DDE8-D932-486B-9F58-A4E3484FEE34}" type="parTrans" cxnId="{ACADB568-575E-42EE-A6B2-6E9498666719}">
      <dgm:prSet/>
      <dgm:spPr/>
      <dgm:t>
        <a:bodyPr/>
        <a:lstStyle/>
        <a:p>
          <a:endParaRPr lang="ru-RU"/>
        </a:p>
      </dgm:t>
    </dgm:pt>
    <dgm:pt modelId="{4F5E23A3-74D0-417D-BF36-B3B833C0D02F}" type="sibTrans" cxnId="{ACADB568-575E-42EE-A6B2-6E9498666719}">
      <dgm:prSet/>
      <dgm:spPr/>
      <dgm:t>
        <a:bodyPr/>
        <a:lstStyle/>
        <a:p>
          <a:endParaRPr lang="ru-RU"/>
        </a:p>
      </dgm:t>
    </dgm:pt>
    <dgm:pt modelId="{F9B8EB2D-3D1E-4DB4-B659-BDADCFDF6F94}">
      <dgm:prSet custT="1"/>
      <dgm:spPr/>
      <dgm:t>
        <a:bodyPr/>
        <a:lstStyle/>
        <a:p>
          <a:r>
            <a:rPr lang="ru-RU" sz="1800" dirty="0" smtClean="0"/>
            <a:t>Флотаторы, фильтры</a:t>
          </a:r>
          <a:endParaRPr lang="ru-RU" sz="1800" dirty="0"/>
        </a:p>
      </dgm:t>
    </dgm:pt>
    <dgm:pt modelId="{7950C5F0-A195-46D0-9E80-B2C5B002CE92}" type="parTrans" cxnId="{C5EFF975-FA55-46C4-B22D-95BAE4FD8FCC}">
      <dgm:prSet/>
      <dgm:spPr/>
      <dgm:t>
        <a:bodyPr/>
        <a:lstStyle/>
        <a:p>
          <a:endParaRPr lang="ru-RU"/>
        </a:p>
      </dgm:t>
    </dgm:pt>
    <dgm:pt modelId="{A311E809-1E9F-4FDE-92E7-89819A9F0917}" type="sibTrans" cxnId="{C5EFF975-FA55-46C4-B22D-95BAE4FD8FCC}">
      <dgm:prSet/>
      <dgm:spPr/>
      <dgm:t>
        <a:bodyPr/>
        <a:lstStyle/>
        <a:p>
          <a:endParaRPr lang="ru-RU"/>
        </a:p>
      </dgm:t>
    </dgm:pt>
    <dgm:pt modelId="{DF2C6793-62C5-4B1F-AB72-74BC86BB7562}">
      <dgm:prSet custT="1"/>
      <dgm:spPr/>
      <dgm:t>
        <a:bodyPr/>
        <a:lstStyle/>
        <a:p>
          <a:r>
            <a:rPr lang="ru-RU" sz="1800" dirty="0" smtClean="0"/>
            <a:t>Биофильтры</a:t>
          </a:r>
          <a:endParaRPr lang="ru-RU" sz="1800" dirty="0"/>
        </a:p>
      </dgm:t>
    </dgm:pt>
    <dgm:pt modelId="{9E3CB494-73F0-4577-B7C5-C212DE7076AB}" type="parTrans" cxnId="{6D265206-3157-4E48-8EC1-AEB3D8503731}">
      <dgm:prSet/>
      <dgm:spPr/>
      <dgm:t>
        <a:bodyPr/>
        <a:lstStyle/>
        <a:p>
          <a:endParaRPr lang="ru-RU"/>
        </a:p>
      </dgm:t>
    </dgm:pt>
    <dgm:pt modelId="{21DFDEDD-C482-4519-BDFB-126D4FEC8677}" type="sibTrans" cxnId="{6D265206-3157-4E48-8EC1-AEB3D8503731}">
      <dgm:prSet/>
      <dgm:spPr/>
      <dgm:t>
        <a:bodyPr/>
        <a:lstStyle/>
        <a:p>
          <a:endParaRPr lang="ru-RU"/>
        </a:p>
      </dgm:t>
    </dgm:pt>
    <dgm:pt modelId="{04ADFFE1-E51C-4829-81EF-A94BE725E44B}">
      <dgm:prSet custT="1"/>
      <dgm:spPr/>
      <dgm:t>
        <a:bodyPr/>
        <a:lstStyle/>
        <a:p>
          <a:r>
            <a:rPr lang="ru-RU" sz="1800" dirty="0" smtClean="0"/>
            <a:t>Вторичные отстойники</a:t>
          </a:r>
          <a:endParaRPr lang="ru-RU" sz="1800" dirty="0"/>
        </a:p>
      </dgm:t>
    </dgm:pt>
    <dgm:pt modelId="{75E40E78-4432-4B45-AB89-F2BE1475C66F}" type="parTrans" cxnId="{8A92C8B2-8AC6-4467-8163-FAB8B91301A2}">
      <dgm:prSet/>
      <dgm:spPr/>
      <dgm:t>
        <a:bodyPr/>
        <a:lstStyle/>
        <a:p>
          <a:endParaRPr lang="ru-RU"/>
        </a:p>
      </dgm:t>
    </dgm:pt>
    <dgm:pt modelId="{786FE28C-F363-436B-8725-00B4D231E73B}" type="sibTrans" cxnId="{8A92C8B2-8AC6-4467-8163-FAB8B91301A2}">
      <dgm:prSet/>
      <dgm:spPr/>
      <dgm:t>
        <a:bodyPr/>
        <a:lstStyle/>
        <a:p>
          <a:endParaRPr lang="ru-RU"/>
        </a:p>
      </dgm:t>
    </dgm:pt>
    <dgm:pt modelId="{4C46FACE-0D5A-485B-905D-C8A76B47BD28}">
      <dgm:prSet custT="1"/>
      <dgm:spPr/>
      <dgm:t>
        <a:bodyPr/>
        <a:lstStyle/>
        <a:p>
          <a:r>
            <a:rPr lang="ru-RU" sz="1800" dirty="0" smtClean="0"/>
            <a:t>Сорбция, </a:t>
          </a:r>
          <a:r>
            <a:rPr lang="ru-RU" sz="1800" dirty="0" err="1" smtClean="0"/>
            <a:t>ионнообмен</a:t>
          </a:r>
          <a:r>
            <a:rPr lang="ru-RU" sz="1800" dirty="0" smtClean="0"/>
            <a:t>, экстракция</a:t>
          </a:r>
          <a:endParaRPr lang="ru-RU" sz="1800" dirty="0"/>
        </a:p>
      </dgm:t>
    </dgm:pt>
    <dgm:pt modelId="{51AD09A3-A006-4334-9DFB-42728B9141A8}" type="parTrans" cxnId="{44F304CC-58B8-4624-9657-C7A1AB79ADC2}">
      <dgm:prSet/>
      <dgm:spPr/>
      <dgm:t>
        <a:bodyPr/>
        <a:lstStyle/>
        <a:p>
          <a:endParaRPr lang="ru-RU"/>
        </a:p>
      </dgm:t>
    </dgm:pt>
    <dgm:pt modelId="{6F36C416-7C9C-4CAE-BBAE-5CB5094EFE28}" type="sibTrans" cxnId="{44F304CC-58B8-4624-9657-C7A1AB79ADC2}">
      <dgm:prSet/>
      <dgm:spPr/>
      <dgm:t>
        <a:bodyPr/>
        <a:lstStyle/>
        <a:p>
          <a:endParaRPr lang="ru-RU"/>
        </a:p>
      </dgm:t>
    </dgm:pt>
    <dgm:pt modelId="{87325BB7-1354-4A85-87CE-F831DF61EAE7}">
      <dgm:prSet custT="1"/>
      <dgm:spPr/>
      <dgm:t>
        <a:bodyPr/>
        <a:lstStyle/>
        <a:p>
          <a:r>
            <a:rPr lang="ru-RU" sz="1800" dirty="0" smtClean="0"/>
            <a:t>Ультра- и </a:t>
          </a:r>
          <a:r>
            <a:rPr lang="ru-RU" sz="1800" dirty="0" err="1" smtClean="0"/>
            <a:t>нанофильтрация</a:t>
          </a:r>
          <a:endParaRPr lang="ru-RU" sz="1800" dirty="0"/>
        </a:p>
      </dgm:t>
    </dgm:pt>
    <dgm:pt modelId="{E751F42F-FA53-407E-856A-6E35276EFF27}" type="parTrans" cxnId="{85B87C33-2A92-4A9B-ADCB-0B356D3A9826}">
      <dgm:prSet/>
      <dgm:spPr/>
      <dgm:t>
        <a:bodyPr/>
        <a:lstStyle/>
        <a:p>
          <a:endParaRPr lang="ru-RU"/>
        </a:p>
      </dgm:t>
    </dgm:pt>
    <dgm:pt modelId="{5E121C47-B100-4E6B-AA38-D2011CA2E43C}" type="sibTrans" cxnId="{85B87C33-2A92-4A9B-ADCB-0B356D3A9826}">
      <dgm:prSet/>
      <dgm:spPr/>
      <dgm:t>
        <a:bodyPr/>
        <a:lstStyle/>
        <a:p>
          <a:endParaRPr lang="ru-RU"/>
        </a:p>
      </dgm:t>
    </dgm:pt>
    <dgm:pt modelId="{7655E3E0-5753-41DD-8D5E-068DE70ED1E9}">
      <dgm:prSet custT="1"/>
      <dgm:spPr/>
      <dgm:t>
        <a:bodyPr/>
        <a:lstStyle/>
        <a:p>
          <a:r>
            <a:rPr lang="ru-RU" sz="1800" dirty="0" smtClean="0"/>
            <a:t>Электролиз, электродиализ, электрокоагуляция</a:t>
          </a:r>
          <a:endParaRPr lang="ru-RU" sz="1800" dirty="0"/>
        </a:p>
      </dgm:t>
    </dgm:pt>
    <dgm:pt modelId="{9D48E06B-8FC7-4CAF-AE4C-1BF0B911DB6B}" type="parTrans" cxnId="{3997E300-135A-473B-AA18-65E0E1C15CD6}">
      <dgm:prSet/>
      <dgm:spPr/>
      <dgm:t>
        <a:bodyPr/>
        <a:lstStyle/>
        <a:p>
          <a:endParaRPr lang="ru-RU"/>
        </a:p>
      </dgm:t>
    </dgm:pt>
    <dgm:pt modelId="{B00006C9-B515-49E7-9435-B912A2FEB97C}" type="sibTrans" cxnId="{3997E300-135A-473B-AA18-65E0E1C15CD6}">
      <dgm:prSet/>
      <dgm:spPr/>
      <dgm:t>
        <a:bodyPr/>
        <a:lstStyle/>
        <a:p>
          <a:endParaRPr lang="ru-RU"/>
        </a:p>
      </dgm:t>
    </dgm:pt>
    <dgm:pt modelId="{9E642216-A2F5-43AC-BC9F-8DF641D5BC49}">
      <dgm:prSet phldrT="[Текст]" custT="1"/>
      <dgm:spPr/>
      <dgm:t>
        <a:bodyPr/>
        <a:lstStyle/>
        <a:p>
          <a:r>
            <a:rPr lang="ru-RU" sz="1800" dirty="0" smtClean="0"/>
            <a:t>Хлорирование жидким хлором, электролиз</a:t>
          </a:r>
          <a:endParaRPr lang="ru-RU" sz="1800" dirty="0"/>
        </a:p>
      </dgm:t>
    </dgm:pt>
    <dgm:pt modelId="{E82C98D5-BDD6-4E4E-A54A-A6DA91D787B4}" type="parTrans" cxnId="{429339EF-5EE2-42C3-A3C6-EE40A55486D0}">
      <dgm:prSet/>
      <dgm:spPr/>
      <dgm:t>
        <a:bodyPr/>
        <a:lstStyle/>
        <a:p>
          <a:endParaRPr lang="ru-RU"/>
        </a:p>
      </dgm:t>
    </dgm:pt>
    <dgm:pt modelId="{9823CF40-FF82-4EC2-9C8B-AC8879AE40D4}" type="sibTrans" cxnId="{429339EF-5EE2-42C3-A3C6-EE40A55486D0}">
      <dgm:prSet/>
      <dgm:spPr/>
      <dgm:t>
        <a:bodyPr/>
        <a:lstStyle/>
        <a:p>
          <a:endParaRPr lang="ru-RU"/>
        </a:p>
      </dgm:t>
    </dgm:pt>
    <dgm:pt modelId="{68D5D24D-1B1A-4287-9D0C-C71F4FE829CA}">
      <dgm:prSet custT="1"/>
      <dgm:spPr/>
      <dgm:t>
        <a:bodyPr/>
        <a:lstStyle/>
        <a:p>
          <a:r>
            <a:rPr lang="ru-RU" sz="1800" dirty="0" smtClean="0"/>
            <a:t>Озонирование</a:t>
          </a:r>
          <a:endParaRPr lang="ru-RU" sz="1800" dirty="0"/>
        </a:p>
      </dgm:t>
    </dgm:pt>
    <dgm:pt modelId="{3E9B0481-F61D-4AE7-9E1D-11BAC0A3C17C}" type="parTrans" cxnId="{EC24D2CD-E67C-4067-AC5D-AA96DB80CDF2}">
      <dgm:prSet/>
      <dgm:spPr/>
      <dgm:t>
        <a:bodyPr/>
        <a:lstStyle/>
        <a:p>
          <a:endParaRPr lang="ru-RU"/>
        </a:p>
      </dgm:t>
    </dgm:pt>
    <dgm:pt modelId="{3D171A96-3C0A-4BEC-A7AA-BC31417D04F9}" type="sibTrans" cxnId="{EC24D2CD-E67C-4067-AC5D-AA96DB80CDF2}">
      <dgm:prSet/>
      <dgm:spPr/>
      <dgm:t>
        <a:bodyPr/>
        <a:lstStyle/>
        <a:p>
          <a:endParaRPr lang="ru-RU"/>
        </a:p>
      </dgm:t>
    </dgm:pt>
    <dgm:pt modelId="{95E23830-12F7-4735-9565-B29FC2F8058C}">
      <dgm:prSet custT="1"/>
      <dgm:spPr/>
      <dgm:t>
        <a:bodyPr/>
        <a:lstStyle/>
        <a:p>
          <a:r>
            <a:rPr lang="ru-RU" sz="1800" dirty="0" smtClean="0"/>
            <a:t>Ультрафиолетовое облучение</a:t>
          </a:r>
          <a:endParaRPr lang="ru-RU" sz="1800" dirty="0"/>
        </a:p>
      </dgm:t>
    </dgm:pt>
    <dgm:pt modelId="{47A014D0-0298-4369-87F0-B60AEBBA78AF}" type="parTrans" cxnId="{FE52101C-B9CB-4AC4-8908-BCF7517FDCE0}">
      <dgm:prSet/>
      <dgm:spPr/>
      <dgm:t>
        <a:bodyPr/>
        <a:lstStyle/>
        <a:p>
          <a:endParaRPr lang="ru-RU"/>
        </a:p>
      </dgm:t>
    </dgm:pt>
    <dgm:pt modelId="{78B40D45-9528-485B-910C-08A3E1E2D64F}" type="sibTrans" cxnId="{FE52101C-B9CB-4AC4-8908-BCF7517FDCE0}">
      <dgm:prSet/>
      <dgm:spPr/>
      <dgm:t>
        <a:bodyPr/>
        <a:lstStyle/>
        <a:p>
          <a:endParaRPr lang="ru-RU"/>
        </a:p>
      </dgm:t>
    </dgm:pt>
    <dgm:pt modelId="{834471CF-0B00-4F17-B8F7-ECDE016AB8D6}" type="pres">
      <dgm:prSet presAssocID="{CAFAB004-C551-46B1-95E4-4B29CE6E6E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AB4ADC-BF61-488B-8998-905DEAC1249B}" type="pres">
      <dgm:prSet presAssocID="{AA0D69DA-6503-4D5C-96BE-B6BE18234E87}" presName="linNode" presStyleCnt="0"/>
      <dgm:spPr/>
    </dgm:pt>
    <dgm:pt modelId="{01F41C45-6FE4-4C16-A3D9-DDC862D918B4}" type="pres">
      <dgm:prSet presAssocID="{AA0D69DA-6503-4D5C-96BE-B6BE18234E87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15D74-2CC6-4E05-8BF6-8675EE4AD3F7}" type="pres">
      <dgm:prSet presAssocID="{AA0D69DA-6503-4D5C-96BE-B6BE18234E87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4D41B-52A5-46E0-81A8-6438B0B976CC}" type="pres">
      <dgm:prSet presAssocID="{3DEE00AC-AA2E-4C99-90B0-387E5C4AF1E3}" presName="sp" presStyleCnt="0"/>
      <dgm:spPr/>
    </dgm:pt>
    <dgm:pt modelId="{37C9641D-4B8F-4DB8-A9A6-2700E0B8024E}" type="pres">
      <dgm:prSet presAssocID="{E96C7685-D719-4359-8A12-1D6C8CBB51E7}" presName="linNode" presStyleCnt="0"/>
      <dgm:spPr/>
    </dgm:pt>
    <dgm:pt modelId="{A283A267-E3DB-453B-A62A-8D17C6E236B8}" type="pres">
      <dgm:prSet presAssocID="{E96C7685-D719-4359-8A12-1D6C8CBB51E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0D4DB-E517-4BC7-BF43-6C8C04B9A853}" type="pres">
      <dgm:prSet presAssocID="{E96C7685-D719-4359-8A12-1D6C8CBB51E7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10916-E268-499C-B69D-2D9BB201EFF8}" type="pres">
      <dgm:prSet presAssocID="{AA091CDD-A4F9-4206-8691-12837048763A}" presName="sp" presStyleCnt="0"/>
      <dgm:spPr/>
    </dgm:pt>
    <dgm:pt modelId="{10266AAD-4C52-4BAC-ABD3-C8612BE7AE0C}" type="pres">
      <dgm:prSet presAssocID="{0522DF3B-3490-4F2F-9A4F-5E5441DDA4F1}" presName="linNode" presStyleCnt="0"/>
      <dgm:spPr/>
    </dgm:pt>
    <dgm:pt modelId="{5BF1EA05-D782-440B-8F5C-5F3C2C36EF31}" type="pres">
      <dgm:prSet presAssocID="{0522DF3B-3490-4F2F-9A4F-5E5441DDA4F1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EB103-7367-4DA3-BDF3-2129F94ECA43}" type="pres">
      <dgm:prSet presAssocID="{0522DF3B-3490-4F2F-9A4F-5E5441DDA4F1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8F8CB-53F0-4D4B-967C-2C9BAEC3C78E}" type="pres">
      <dgm:prSet presAssocID="{5E309019-D07D-4B52-9DA7-A5B9266F3B88}" presName="sp" presStyleCnt="0"/>
      <dgm:spPr/>
    </dgm:pt>
    <dgm:pt modelId="{48EDAB9C-4A2F-4B16-BB5B-533076D88BE7}" type="pres">
      <dgm:prSet presAssocID="{B7D09E05-BC31-4C28-A61C-B9CC0C1F0279}" presName="linNode" presStyleCnt="0"/>
      <dgm:spPr/>
    </dgm:pt>
    <dgm:pt modelId="{C416E1E5-1B35-49D8-A672-8F719B489385}" type="pres">
      <dgm:prSet presAssocID="{B7D09E05-BC31-4C28-A61C-B9CC0C1F0279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DCDFC4-7815-4ADA-B4A2-BABAD70E1E31}" type="pres">
      <dgm:prSet presAssocID="{B7D09E05-BC31-4C28-A61C-B9CC0C1F0279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5D2BA7-3500-4A2D-AF9F-C9FF39EFE02C}" type="presOf" srcId="{16980289-F74B-4EB5-B5A4-2A824E1A90FB}" destId="{66515D74-2CC6-4E05-8BF6-8675EE4AD3F7}" srcOrd="0" destOrd="0" presId="urn:microsoft.com/office/officeart/2005/8/layout/vList5"/>
    <dgm:cxn modelId="{ACADB568-575E-42EE-A6B2-6E9498666719}" srcId="{AA0D69DA-6503-4D5C-96BE-B6BE18234E87}" destId="{EA7ABC72-CFF1-423A-B0B5-DDF263217DB1}" srcOrd="2" destOrd="0" parTransId="{91C0DDE8-D932-486B-9F58-A4E3484FEE34}" sibTransId="{4F5E23A3-74D0-417D-BF36-B3B833C0D02F}"/>
    <dgm:cxn modelId="{E6397FF4-E636-4C47-86AF-4038C358B5F5}" srcId="{CAFAB004-C551-46B1-95E4-4B29CE6E6E36}" destId="{E96C7685-D719-4359-8A12-1D6C8CBB51E7}" srcOrd="1" destOrd="0" parTransId="{ED1830BC-A220-441E-8130-2682A4AC980B}" sibTransId="{AA091CDD-A4F9-4206-8691-12837048763A}"/>
    <dgm:cxn modelId="{384615F7-DC7A-4B25-A700-714EEAD45F72}" type="presOf" srcId="{4C46FACE-0D5A-485B-905D-C8A76B47BD28}" destId="{AECEB103-7367-4DA3-BDF3-2129F94ECA43}" srcOrd="0" destOrd="1" presId="urn:microsoft.com/office/officeart/2005/8/layout/vList5"/>
    <dgm:cxn modelId="{7CB3BE23-D346-4028-AE16-9B5235B09B8C}" type="presOf" srcId="{04ADFFE1-E51C-4829-81EF-A94BE725E44B}" destId="{5130D4DB-E517-4BC7-BF43-6C8C04B9A853}" srcOrd="0" destOrd="2" presId="urn:microsoft.com/office/officeart/2005/8/layout/vList5"/>
    <dgm:cxn modelId="{97F36020-15B6-405A-9C1E-D227862198F0}" type="presOf" srcId="{87325BB7-1354-4A85-87CE-F831DF61EAE7}" destId="{AECEB103-7367-4DA3-BDF3-2129F94ECA43}" srcOrd="0" destOrd="2" presId="urn:microsoft.com/office/officeart/2005/8/layout/vList5"/>
    <dgm:cxn modelId="{9F38A796-D5AA-49AD-86A2-54C99F663B3A}" type="presOf" srcId="{DF2C6793-62C5-4B1F-AB72-74BC86BB7562}" destId="{5130D4DB-E517-4BC7-BF43-6C8C04B9A853}" srcOrd="0" destOrd="1" presId="urn:microsoft.com/office/officeart/2005/8/layout/vList5"/>
    <dgm:cxn modelId="{429339EF-5EE2-42C3-A3C6-EE40A55486D0}" srcId="{B7D09E05-BC31-4C28-A61C-B9CC0C1F0279}" destId="{9E642216-A2F5-43AC-BC9F-8DF641D5BC49}" srcOrd="0" destOrd="0" parTransId="{E82C98D5-BDD6-4E4E-A54A-A6DA91D787B4}" sibTransId="{9823CF40-FF82-4EC2-9C8B-AC8879AE40D4}"/>
    <dgm:cxn modelId="{6D265206-3157-4E48-8EC1-AEB3D8503731}" srcId="{E96C7685-D719-4359-8A12-1D6C8CBB51E7}" destId="{DF2C6793-62C5-4B1F-AB72-74BC86BB7562}" srcOrd="1" destOrd="0" parTransId="{9E3CB494-73F0-4577-B7C5-C212DE7076AB}" sibTransId="{21DFDEDD-C482-4519-BDFB-126D4FEC8677}"/>
    <dgm:cxn modelId="{BF4962DE-4FA1-4F49-9CA2-FA1978056D3B}" type="presOf" srcId="{7655E3E0-5753-41DD-8D5E-068DE70ED1E9}" destId="{AECEB103-7367-4DA3-BDF3-2129F94ECA43}" srcOrd="0" destOrd="3" presId="urn:microsoft.com/office/officeart/2005/8/layout/vList5"/>
    <dgm:cxn modelId="{85B87C33-2A92-4A9B-ADCB-0B356D3A9826}" srcId="{0522DF3B-3490-4F2F-9A4F-5E5441DDA4F1}" destId="{87325BB7-1354-4A85-87CE-F831DF61EAE7}" srcOrd="2" destOrd="0" parTransId="{E751F42F-FA53-407E-856A-6E35276EFF27}" sibTransId="{5E121C47-B100-4E6B-AA38-D2011CA2E43C}"/>
    <dgm:cxn modelId="{A3A8355F-8413-4247-AD41-3A291791204E}" type="presOf" srcId="{CAFAB004-C551-46B1-95E4-4B29CE6E6E36}" destId="{834471CF-0B00-4F17-B8F7-ECDE016AB8D6}" srcOrd="0" destOrd="0" presId="urn:microsoft.com/office/officeart/2005/8/layout/vList5"/>
    <dgm:cxn modelId="{AD99DA56-2ABC-4740-A257-3A5125F9883D}" type="presOf" srcId="{9E642216-A2F5-43AC-BC9F-8DF641D5BC49}" destId="{44DCDFC4-7815-4ADA-B4A2-BABAD70E1E31}" srcOrd="0" destOrd="0" presId="urn:microsoft.com/office/officeart/2005/8/layout/vList5"/>
    <dgm:cxn modelId="{5F7247B0-636C-4A06-973B-146145A3B187}" type="presOf" srcId="{466D849C-0E85-48E1-BD85-1F9EBE9EF1AB}" destId="{5130D4DB-E517-4BC7-BF43-6C8C04B9A853}" srcOrd="0" destOrd="0" presId="urn:microsoft.com/office/officeart/2005/8/layout/vList5"/>
    <dgm:cxn modelId="{BEE49215-B25A-4AD2-81C4-53D0E3FF71A5}" srcId="{CAFAB004-C551-46B1-95E4-4B29CE6E6E36}" destId="{AA0D69DA-6503-4D5C-96BE-B6BE18234E87}" srcOrd="0" destOrd="0" parTransId="{F5076379-529A-4C27-BADD-29D50312AF89}" sibTransId="{3DEE00AC-AA2E-4C99-90B0-387E5C4AF1E3}"/>
    <dgm:cxn modelId="{00F1828B-84F4-465C-8FE7-159B7FF35EBA}" type="presOf" srcId="{95E23830-12F7-4735-9565-B29FC2F8058C}" destId="{44DCDFC4-7815-4ADA-B4A2-BABAD70E1E31}" srcOrd="0" destOrd="2" presId="urn:microsoft.com/office/officeart/2005/8/layout/vList5"/>
    <dgm:cxn modelId="{A589E48C-4677-451C-B336-38B47E9E34AD}" type="presOf" srcId="{0522DF3B-3490-4F2F-9A4F-5E5441DDA4F1}" destId="{5BF1EA05-D782-440B-8F5C-5F3C2C36EF31}" srcOrd="0" destOrd="0" presId="urn:microsoft.com/office/officeart/2005/8/layout/vList5"/>
    <dgm:cxn modelId="{7A503D38-FC5A-4E2B-B508-20277F0EDF58}" type="presOf" srcId="{10469521-5061-4689-B7A9-878AA450A4C5}" destId="{66515D74-2CC6-4E05-8BF6-8675EE4AD3F7}" srcOrd="0" destOrd="1" presId="urn:microsoft.com/office/officeart/2005/8/layout/vList5"/>
    <dgm:cxn modelId="{1794970A-BE53-443F-8A8E-34062D14C38A}" srcId="{AA0D69DA-6503-4D5C-96BE-B6BE18234E87}" destId="{10469521-5061-4689-B7A9-878AA450A4C5}" srcOrd="1" destOrd="0" parTransId="{E9C79503-81A4-423A-A8C3-9EDAC9C5A90C}" sibTransId="{78CC2D47-8AC5-41D0-AF2F-189C5FBE09A3}"/>
    <dgm:cxn modelId="{D98BEC87-953D-4E31-83ED-CDE11409BEB1}" srcId="{E96C7685-D719-4359-8A12-1D6C8CBB51E7}" destId="{466D849C-0E85-48E1-BD85-1F9EBE9EF1AB}" srcOrd="0" destOrd="0" parTransId="{202FBB03-227E-4F6E-9A0C-2DA59C37BBD1}" sibTransId="{1D99DF65-6F00-4E9F-B3C1-69724B3F53AC}"/>
    <dgm:cxn modelId="{C03A7611-0CFE-447A-8613-8B0F5951D607}" type="presOf" srcId="{EA7ABC72-CFF1-423A-B0B5-DDF263217DB1}" destId="{66515D74-2CC6-4E05-8BF6-8675EE4AD3F7}" srcOrd="0" destOrd="2" presId="urn:microsoft.com/office/officeart/2005/8/layout/vList5"/>
    <dgm:cxn modelId="{A8F75D27-D532-44D5-A071-CD25AEA53289}" srcId="{AA0D69DA-6503-4D5C-96BE-B6BE18234E87}" destId="{16980289-F74B-4EB5-B5A4-2A824E1A90FB}" srcOrd="0" destOrd="0" parTransId="{789FE527-91D3-42E1-8325-ED4A92D8B075}" sibTransId="{21F619DE-8277-4D32-AE23-A32CF2073F58}"/>
    <dgm:cxn modelId="{1961810F-66EA-40B1-B6C4-B73C428D2FB9}" type="presOf" srcId="{AA0D69DA-6503-4D5C-96BE-B6BE18234E87}" destId="{01F41C45-6FE4-4C16-A3D9-DDC862D918B4}" srcOrd="0" destOrd="0" presId="urn:microsoft.com/office/officeart/2005/8/layout/vList5"/>
    <dgm:cxn modelId="{3997E300-135A-473B-AA18-65E0E1C15CD6}" srcId="{0522DF3B-3490-4F2F-9A4F-5E5441DDA4F1}" destId="{7655E3E0-5753-41DD-8D5E-068DE70ED1E9}" srcOrd="3" destOrd="0" parTransId="{9D48E06B-8FC7-4CAF-AE4C-1BF0B911DB6B}" sibTransId="{B00006C9-B515-49E7-9435-B912A2FEB97C}"/>
    <dgm:cxn modelId="{8A92C8B2-8AC6-4467-8163-FAB8B91301A2}" srcId="{E96C7685-D719-4359-8A12-1D6C8CBB51E7}" destId="{04ADFFE1-E51C-4829-81EF-A94BE725E44B}" srcOrd="2" destOrd="0" parTransId="{75E40E78-4432-4B45-AB89-F2BE1475C66F}" sibTransId="{786FE28C-F363-436B-8725-00B4D231E73B}"/>
    <dgm:cxn modelId="{FE52101C-B9CB-4AC4-8908-BCF7517FDCE0}" srcId="{B7D09E05-BC31-4C28-A61C-B9CC0C1F0279}" destId="{95E23830-12F7-4735-9565-B29FC2F8058C}" srcOrd="2" destOrd="0" parTransId="{47A014D0-0298-4369-87F0-B60AEBBA78AF}" sibTransId="{78B40D45-9528-485B-910C-08A3E1E2D64F}"/>
    <dgm:cxn modelId="{C5EFF975-FA55-46C4-B22D-95BAE4FD8FCC}" srcId="{AA0D69DA-6503-4D5C-96BE-B6BE18234E87}" destId="{F9B8EB2D-3D1E-4DB4-B659-BDADCFDF6F94}" srcOrd="3" destOrd="0" parTransId="{7950C5F0-A195-46D0-9E80-B2C5B002CE92}" sibTransId="{A311E809-1E9F-4FDE-92E7-89819A9F0917}"/>
    <dgm:cxn modelId="{44F304CC-58B8-4624-9657-C7A1AB79ADC2}" srcId="{0522DF3B-3490-4F2F-9A4F-5E5441DDA4F1}" destId="{4C46FACE-0D5A-485B-905D-C8A76B47BD28}" srcOrd="1" destOrd="0" parTransId="{51AD09A3-A006-4334-9DFB-42728B9141A8}" sibTransId="{6F36C416-7C9C-4CAE-BBAE-5CB5094EFE28}"/>
    <dgm:cxn modelId="{8F91E62F-E16D-4844-B9B4-6F67E7A291D7}" srcId="{0522DF3B-3490-4F2F-9A4F-5E5441DDA4F1}" destId="{42393862-6A5D-4E67-8E1C-F92473602FFE}" srcOrd="0" destOrd="0" parTransId="{512B0F67-4AF2-4429-BC9A-B28EB60A295C}" sibTransId="{D7C7E8A2-4831-45BD-86A7-F5038849622B}"/>
    <dgm:cxn modelId="{DF2E7447-88A1-4029-A338-5B44424617D5}" type="presOf" srcId="{F9B8EB2D-3D1E-4DB4-B659-BDADCFDF6F94}" destId="{66515D74-2CC6-4E05-8BF6-8675EE4AD3F7}" srcOrd="0" destOrd="3" presId="urn:microsoft.com/office/officeart/2005/8/layout/vList5"/>
    <dgm:cxn modelId="{C73FFECA-8AA9-443B-A962-B9665E9448A7}" type="presOf" srcId="{42393862-6A5D-4E67-8E1C-F92473602FFE}" destId="{AECEB103-7367-4DA3-BDF3-2129F94ECA43}" srcOrd="0" destOrd="0" presId="urn:microsoft.com/office/officeart/2005/8/layout/vList5"/>
    <dgm:cxn modelId="{A4895B2D-2DAC-486B-8E49-C9EB6DFDC41D}" type="presOf" srcId="{68D5D24D-1B1A-4287-9D0C-C71F4FE829CA}" destId="{44DCDFC4-7815-4ADA-B4A2-BABAD70E1E31}" srcOrd="0" destOrd="1" presId="urn:microsoft.com/office/officeart/2005/8/layout/vList5"/>
    <dgm:cxn modelId="{EC24D2CD-E67C-4067-AC5D-AA96DB80CDF2}" srcId="{B7D09E05-BC31-4C28-A61C-B9CC0C1F0279}" destId="{68D5D24D-1B1A-4287-9D0C-C71F4FE829CA}" srcOrd="1" destOrd="0" parTransId="{3E9B0481-F61D-4AE7-9E1D-11BAC0A3C17C}" sibTransId="{3D171A96-3C0A-4BEC-A7AA-BC31417D04F9}"/>
    <dgm:cxn modelId="{C1A84236-68F2-4240-92E2-7E4004B846A8}" srcId="{CAFAB004-C551-46B1-95E4-4B29CE6E6E36}" destId="{B7D09E05-BC31-4C28-A61C-B9CC0C1F0279}" srcOrd="3" destOrd="0" parTransId="{AC487090-7A09-4BFB-B4FE-E19C520DF2D5}" sibTransId="{1BEBD071-CE25-47FF-9758-67A9A46CD4B4}"/>
    <dgm:cxn modelId="{94F4AD7D-D8D9-4F8F-B371-04003CF6F6AA}" srcId="{CAFAB004-C551-46B1-95E4-4B29CE6E6E36}" destId="{0522DF3B-3490-4F2F-9A4F-5E5441DDA4F1}" srcOrd="2" destOrd="0" parTransId="{A4B906AF-5D78-4037-9C49-53388491D249}" sibTransId="{5E309019-D07D-4B52-9DA7-A5B9266F3B88}"/>
    <dgm:cxn modelId="{CB10B521-D4C8-48DA-BFD4-25CB2472D83D}" type="presOf" srcId="{E96C7685-D719-4359-8A12-1D6C8CBB51E7}" destId="{A283A267-E3DB-453B-A62A-8D17C6E236B8}" srcOrd="0" destOrd="0" presId="urn:microsoft.com/office/officeart/2005/8/layout/vList5"/>
    <dgm:cxn modelId="{5078A629-4591-4F47-95EE-275670440513}" type="presOf" srcId="{B7D09E05-BC31-4C28-A61C-B9CC0C1F0279}" destId="{C416E1E5-1B35-49D8-A672-8F719B489385}" srcOrd="0" destOrd="0" presId="urn:microsoft.com/office/officeart/2005/8/layout/vList5"/>
    <dgm:cxn modelId="{AC5DDE0E-E052-4081-B0DC-6FC13F192365}" type="presParOf" srcId="{834471CF-0B00-4F17-B8F7-ECDE016AB8D6}" destId="{1DAB4ADC-BF61-488B-8998-905DEAC1249B}" srcOrd="0" destOrd="0" presId="urn:microsoft.com/office/officeart/2005/8/layout/vList5"/>
    <dgm:cxn modelId="{F22B11AB-5896-4917-9208-7ECE9029BB8E}" type="presParOf" srcId="{1DAB4ADC-BF61-488B-8998-905DEAC1249B}" destId="{01F41C45-6FE4-4C16-A3D9-DDC862D918B4}" srcOrd="0" destOrd="0" presId="urn:microsoft.com/office/officeart/2005/8/layout/vList5"/>
    <dgm:cxn modelId="{274CDD7D-5ACF-4172-96D7-9786F6B7D237}" type="presParOf" srcId="{1DAB4ADC-BF61-488B-8998-905DEAC1249B}" destId="{66515D74-2CC6-4E05-8BF6-8675EE4AD3F7}" srcOrd="1" destOrd="0" presId="urn:microsoft.com/office/officeart/2005/8/layout/vList5"/>
    <dgm:cxn modelId="{9240F064-72DC-4EA7-9DB6-AE7F55E47266}" type="presParOf" srcId="{834471CF-0B00-4F17-B8F7-ECDE016AB8D6}" destId="{38A4D41B-52A5-46E0-81A8-6438B0B976CC}" srcOrd="1" destOrd="0" presId="urn:microsoft.com/office/officeart/2005/8/layout/vList5"/>
    <dgm:cxn modelId="{AAA669D7-87B4-487F-B3BE-7E22177CF024}" type="presParOf" srcId="{834471CF-0B00-4F17-B8F7-ECDE016AB8D6}" destId="{37C9641D-4B8F-4DB8-A9A6-2700E0B8024E}" srcOrd="2" destOrd="0" presId="urn:microsoft.com/office/officeart/2005/8/layout/vList5"/>
    <dgm:cxn modelId="{6B45A79D-71A8-453D-B38D-AE0053836985}" type="presParOf" srcId="{37C9641D-4B8F-4DB8-A9A6-2700E0B8024E}" destId="{A283A267-E3DB-453B-A62A-8D17C6E236B8}" srcOrd="0" destOrd="0" presId="urn:microsoft.com/office/officeart/2005/8/layout/vList5"/>
    <dgm:cxn modelId="{2EDCBA25-7138-452B-8176-D2C17744038A}" type="presParOf" srcId="{37C9641D-4B8F-4DB8-A9A6-2700E0B8024E}" destId="{5130D4DB-E517-4BC7-BF43-6C8C04B9A853}" srcOrd="1" destOrd="0" presId="urn:microsoft.com/office/officeart/2005/8/layout/vList5"/>
    <dgm:cxn modelId="{CC3F2441-585D-44BC-B242-859656BC3CEB}" type="presParOf" srcId="{834471CF-0B00-4F17-B8F7-ECDE016AB8D6}" destId="{42310916-E268-499C-B69D-2D9BB201EFF8}" srcOrd="3" destOrd="0" presId="urn:microsoft.com/office/officeart/2005/8/layout/vList5"/>
    <dgm:cxn modelId="{3DFB4B61-D00B-48FB-BBB4-FB527342E46E}" type="presParOf" srcId="{834471CF-0B00-4F17-B8F7-ECDE016AB8D6}" destId="{10266AAD-4C52-4BAC-ABD3-C8612BE7AE0C}" srcOrd="4" destOrd="0" presId="urn:microsoft.com/office/officeart/2005/8/layout/vList5"/>
    <dgm:cxn modelId="{F47B9457-E3F9-47F4-BE79-3D42C1FA88E9}" type="presParOf" srcId="{10266AAD-4C52-4BAC-ABD3-C8612BE7AE0C}" destId="{5BF1EA05-D782-440B-8F5C-5F3C2C36EF31}" srcOrd="0" destOrd="0" presId="urn:microsoft.com/office/officeart/2005/8/layout/vList5"/>
    <dgm:cxn modelId="{07D143B7-00B2-45F7-9BBC-8D610EE6B909}" type="presParOf" srcId="{10266AAD-4C52-4BAC-ABD3-C8612BE7AE0C}" destId="{AECEB103-7367-4DA3-BDF3-2129F94ECA43}" srcOrd="1" destOrd="0" presId="urn:microsoft.com/office/officeart/2005/8/layout/vList5"/>
    <dgm:cxn modelId="{60794549-445A-4E37-B934-D50EC58C4478}" type="presParOf" srcId="{834471CF-0B00-4F17-B8F7-ECDE016AB8D6}" destId="{FE98F8CB-53F0-4D4B-967C-2C9BAEC3C78E}" srcOrd="5" destOrd="0" presId="urn:microsoft.com/office/officeart/2005/8/layout/vList5"/>
    <dgm:cxn modelId="{F9CAB422-F734-438E-A19A-098F638684E1}" type="presParOf" srcId="{834471CF-0B00-4F17-B8F7-ECDE016AB8D6}" destId="{48EDAB9C-4A2F-4B16-BB5B-533076D88BE7}" srcOrd="6" destOrd="0" presId="urn:microsoft.com/office/officeart/2005/8/layout/vList5"/>
    <dgm:cxn modelId="{3E0A094C-1C71-4E99-9456-ACB9DB5301F5}" type="presParOf" srcId="{48EDAB9C-4A2F-4B16-BB5B-533076D88BE7}" destId="{C416E1E5-1B35-49D8-A672-8F719B489385}" srcOrd="0" destOrd="0" presId="urn:microsoft.com/office/officeart/2005/8/layout/vList5"/>
    <dgm:cxn modelId="{0FBC4748-F5E6-4475-9295-4396A3F23FF8}" type="presParOf" srcId="{48EDAB9C-4A2F-4B16-BB5B-533076D88BE7}" destId="{44DCDFC4-7815-4ADA-B4A2-BABAD70E1E31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7A2BC-8D55-4361-A97B-A1E6DD546E71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9869F-E84A-455B-A869-2CF0C1D13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869F-E84A-455B-A869-2CF0C1D1364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869F-E84A-455B-A869-2CF0C1D1364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869F-E84A-455B-A869-2CF0C1D1364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869F-E84A-455B-A869-2CF0C1D1364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869F-E84A-455B-A869-2CF0C1D1364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EEFBF-D877-4E6E-BB29-5125A20BDCBA}" type="datetime1">
              <a:rPr lang="ru-RU" smtClean="0"/>
              <a:t>06.09.2012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4A9B2-FB87-4C15-8FA8-EE9D82D8BA6B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C4B0-FC9A-4668-8FB0-ACAE4E687E64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A900E-CC38-48A8-B839-36573D2FC170}" type="datetime1">
              <a:rPr lang="ru-RU" smtClean="0"/>
              <a:t>06.09.2012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802CB-4D43-4484-86A2-ADEBA7E099E1}" type="datetime1">
              <a:rPr lang="ru-RU" smtClean="0"/>
              <a:t>06.09.2012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FE8-8E71-4CDA-B3ED-02950AA87A6A}" type="datetime1">
              <a:rPr lang="ru-RU" smtClean="0"/>
              <a:t>06.09.2012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CB1E-BC1B-4910-B684-F212433CB3BC}" type="datetime1">
              <a:rPr lang="ru-RU" smtClean="0"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E59C-9D45-4DA6-9F26-12C57128FBE7}" type="datetime1">
              <a:rPr lang="ru-RU" smtClean="0"/>
              <a:t>06.09.2012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862EC-371E-4720-B95A-473E56EE8B15}" type="datetime1">
              <a:rPr lang="ru-RU" smtClean="0"/>
              <a:t>06.09.2012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A07B-7E78-456F-9F4D-5A5E1BAB6541}" type="datetime1">
              <a:rPr lang="ru-RU" smtClean="0"/>
              <a:t>06.09.2012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9AF37-9A2C-4A8C-ADCE-2D4CB5ACAE03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7974EE1-1C2A-4F18-A74E-FF2776BC2CA0}" type="datetime1">
              <a:rPr lang="ru-RU" smtClean="0"/>
              <a:t>06.09.2012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http://gorod-tlt.ru/userfiles/media/nomer39-40/parents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http://t1.gstatic.com/images?q=tbn:ANd9GcRVX5FN8qe63jLXF1l1zeEI33PFlwkzvxtxRImjIkYrDGZIPw4&amp;t=1&amp;usg=__qMeZ4qQxOycRW4vip6MHjZptKRs=" TargetMode="External"/><Relationship Id="rId18" Type="http://schemas.openxmlformats.org/officeDocument/2006/relationships/image" Target="../media/image35.jpeg"/><Relationship Id="rId3" Type="http://schemas.openxmlformats.org/officeDocument/2006/relationships/image" Target="http://t1.gstatic.com/images?q=tbn:CNPBSpui3NyP5M:b" TargetMode="External"/><Relationship Id="rId7" Type="http://schemas.openxmlformats.org/officeDocument/2006/relationships/diagramColors" Target="../diagrams/colors4.xml"/><Relationship Id="rId12" Type="http://schemas.openxmlformats.org/officeDocument/2006/relationships/image" Target="../media/image31.jpeg"/><Relationship Id="rId17" Type="http://schemas.openxmlformats.org/officeDocument/2006/relationships/image" Target="../media/image34.jpeg"/><Relationship Id="rId2" Type="http://schemas.openxmlformats.org/officeDocument/2006/relationships/image" Target="../media/image27.jpeg"/><Relationship Id="rId16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11" Type="http://schemas.openxmlformats.org/officeDocument/2006/relationships/image" Target="http://t1.gstatic.com/images?q=tbn:ANd9GcQMHkucPVcKwTkYy4vFf8CUDNEc6tAWJWkh7TPkoCsJ1mOczQ0&amp;t=1&amp;usg=__UaekDyOWAjp7CaIpA4C520lyRiA=" TargetMode="External"/><Relationship Id="rId5" Type="http://schemas.openxmlformats.org/officeDocument/2006/relationships/diagramLayout" Target="../diagrams/layout4.xml"/><Relationship Id="rId15" Type="http://schemas.openxmlformats.org/officeDocument/2006/relationships/image" Target="http://t0.gstatic.com/images?q=tbn:89UUC2C98vx0nM:b" TargetMode="External"/><Relationship Id="rId10" Type="http://schemas.openxmlformats.org/officeDocument/2006/relationships/image" Target="../media/image30.jpeg"/><Relationship Id="rId4" Type="http://schemas.openxmlformats.org/officeDocument/2006/relationships/diagramData" Target="../diagrams/data4.xml"/><Relationship Id="rId9" Type="http://schemas.openxmlformats.org/officeDocument/2006/relationships/image" Target="../media/image29.jpeg"/><Relationship Id="rId1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diagramLayout" Target="../diagrams/layout5.xml"/><Relationship Id="rId7" Type="http://schemas.openxmlformats.org/officeDocument/2006/relationships/image" Target="http://t2.gstatic.com/images?q=tbn:ANd9GcQeoPn9D5pwHxkVLJ8GyDgoy33xmSHvuqoknkjaJu-LxFFhJ-M&amp;t=1&amp;h=155&amp;w=240&amp;usg=__DxKpEHgwYVqiS2YZEmHv-9fH7P8=" TargetMode="Externa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diagramColors" Target="../diagrams/colors5.xml"/><Relationship Id="rId10" Type="http://schemas.openxmlformats.org/officeDocument/2006/relationships/image" Target="http://t3.gstatic.com/images?q=tbn:ANd9GcRhWc4-VqRwxMZFH0Maia906H7t5IIb3oEn5z3hcUAJ5mVDPm8&amp;t=1&amp;usg=__a7SdTxrMKXrBxKmmNfjs_B2mQCw=" TargetMode="Externa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emf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http://ribalych.ru/wp-content/uploads/2010/09/yaponskie-kanalizacionnie-luki-20-150x150.jpg" TargetMode="External"/><Relationship Id="rId13" Type="http://schemas.openxmlformats.org/officeDocument/2006/relationships/image" Target="../media/image55.jpeg"/><Relationship Id="rId18" Type="http://schemas.openxmlformats.org/officeDocument/2006/relationships/image" Target="http://ribalych.ru/wp-content/uploads/2010/09/yaponskie-kanalizacionnie-luki-10-150x150.jpg" TargetMode="External"/><Relationship Id="rId26" Type="http://schemas.openxmlformats.org/officeDocument/2006/relationships/image" Target="../media/image62.emf"/><Relationship Id="rId3" Type="http://schemas.openxmlformats.org/officeDocument/2006/relationships/image" Target="../media/image50.jpeg"/><Relationship Id="rId21" Type="http://schemas.openxmlformats.org/officeDocument/2006/relationships/image" Target="../media/image59.jpeg"/><Relationship Id="rId7" Type="http://schemas.openxmlformats.org/officeDocument/2006/relationships/image" Target="../media/image52.jpeg"/><Relationship Id="rId12" Type="http://schemas.openxmlformats.org/officeDocument/2006/relationships/image" Target="http://ribalych.ru/wp-content/uploads/2010/09/yaponskie-kanalizacionnie-luki-15-150x150.jpg" TargetMode="External"/><Relationship Id="rId17" Type="http://schemas.openxmlformats.org/officeDocument/2006/relationships/image" Target="../media/image57.jpeg"/><Relationship Id="rId25" Type="http://schemas.openxmlformats.org/officeDocument/2006/relationships/image" Target="../media/image61.emf"/><Relationship Id="rId2" Type="http://schemas.openxmlformats.org/officeDocument/2006/relationships/image" Target="../media/image49.jpeg"/><Relationship Id="rId16" Type="http://schemas.openxmlformats.org/officeDocument/2006/relationships/image" Target="http://ribalych.ru/wp-content/uploads/2010/09/yaponskie-kanalizacionnie-luki-12-150x150.jpg" TargetMode="External"/><Relationship Id="rId20" Type="http://schemas.openxmlformats.org/officeDocument/2006/relationships/image" Target="http://ribalych.ru/wp-content/uploads/2010/09/yaponskie-kanalizacionnie-luki-3-150x150.jpg" TargetMode="External"/><Relationship Id="rId29" Type="http://schemas.openxmlformats.org/officeDocument/2006/relationships/image" Target="../media/image65.emf"/><Relationship Id="rId1" Type="http://schemas.openxmlformats.org/officeDocument/2006/relationships/slideLayout" Target="../slideLayouts/slideLayout6.xml"/><Relationship Id="rId6" Type="http://schemas.openxmlformats.org/officeDocument/2006/relationships/image" Target="http://ribalych.ru/wp-content/uploads/2010/09/yaponskie-kanalizacionnie-luki-22-150x150.jpg" TargetMode="External"/><Relationship Id="rId11" Type="http://schemas.openxmlformats.org/officeDocument/2006/relationships/image" Target="../media/image54.jpeg"/><Relationship Id="rId24" Type="http://schemas.openxmlformats.org/officeDocument/2006/relationships/image" Target="http://ribalych.ru/wp-content/uploads/2010/09/yaponskie-kanalizacionnie-luki-2-150x150.jpg" TargetMode="External"/><Relationship Id="rId5" Type="http://schemas.openxmlformats.org/officeDocument/2006/relationships/image" Target="../media/image51.jpeg"/><Relationship Id="rId15" Type="http://schemas.openxmlformats.org/officeDocument/2006/relationships/image" Target="../media/image56.jpeg"/><Relationship Id="rId23" Type="http://schemas.openxmlformats.org/officeDocument/2006/relationships/image" Target="../media/image60.jpeg"/><Relationship Id="rId28" Type="http://schemas.openxmlformats.org/officeDocument/2006/relationships/image" Target="../media/image64.jpeg"/><Relationship Id="rId10" Type="http://schemas.openxmlformats.org/officeDocument/2006/relationships/image" Target="http://ribalych.ru/wp-content/uploads/2010/09/yaponskie-kanalizacionnie-luki-16-150x150.jpg" TargetMode="External"/><Relationship Id="rId19" Type="http://schemas.openxmlformats.org/officeDocument/2006/relationships/image" Target="../media/image58.jpeg"/><Relationship Id="rId31" Type="http://schemas.openxmlformats.org/officeDocument/2006/relationships/image" Target="http://ribalych.ru/wp-content/uploads/2010/09/yaponskie-kanalizacionnie-luki-7-150x150.jpg" TargetMode="External"/><Relationship Id="rId4" Type="http://schemas.openxmlformats.org/officeDocument/2006/relationships/image" Target="http://ribalych.ru/wp-content/uploads/2010/09/yaponskie-kanalizacionnie-luki-23-150x150.jpg" TargetMode="External"/><Relationship Id="rId9" Type="http://schemas.openxmlformats.org/officeDocument/2006/relationships/image" Target="../media/image53.jpeg"/><Relationship Id="rId14" Type="http://schemas.openxmlformats.org/officeDocument/2006/relationships/image" Target="http://ribalych.ru/wp-content/uploads/2010/09/yaponskie-kanalizacionnie-luki-13-150x150.jpg" TargetMode="External"/><Relationship Id="rId22" Type="http://schemas.openxmlformats.org/officeDocument/2006/relationships/image" Target="http://ribalych.ru/wp-content/uploads/2010/09/yaponskie-kanalizacionnie-luki-24-300x224.jpg" TargetMode="External"/><Relationship Id="rId27" Type="http://schemas.openxmlformats.org/officeDocument/2006/relationships/image" Target="../media/image63.jpeg"/><Relationship Id="rId30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13" Type="http://schemas.openxmlformats.org/officeDocument/2006/relationships/image" Target="../media/image76.jpe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12" Type="http://schemas.openxmlformats.org/officeDocument/2006/relationships/image" Target="../media/image7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t1.gstatic.com/images?q=tbn:ANd9GcQQe6Z2GBB-RH73M4119gzxv8y7x7vkpNw74b4k8D6hlabGqwg&amp;t=1&amp;h=145&amp;w=257&amp;usg=__FN7YnPqy0M901YNLM91zl_Z2tj8=" TargetMode="External"/><Relationship Id="rId11" Type="http://schemas.openxmlformats.org/officeDocument/2006/relationships/image" Target="../media/image74.emf"/><Relationship Id="rId5" Type="http://schemas.openxmlformats.org/officeDocument/2006/relationships/image" Target="../media/image69.jpeg"/><Relationship Id="rId10" Type="http://schemas.openxmlformats.org/officeDocument/2006/relationships/image" Target="../media/image73.jpeg"/><Relationship Id="rId4" Type="http://schemas.openxmlformats.org/officeDocument/2006/relationships/image" Target="../media/image68.jpeg"/><Relationship Id="rId9" Type="http://schemas.openxmlformats.org/officeDocument/2006/relationships/image" Target="../media/image7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diagramData" Target="../diagrams/data6.xml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13" Type="http://schemas.openxmlformats.org/officeDocument/2006/relationships/image" Target="../media/image104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12" Type="http://schemas.openxmlformats.org/officeDocument/2006/relationships/image" Target="../media/image94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.emf"/><Relationship Id="rId11" Type="http://schemas.openxmlformats.org/officeDocument/2006/relationships/image" Target="../media/image93.jpeg"/><Relationship Id="rId5" Type="http://schemas.openxmlformats.org/officeDocument/2006/relationships/image" Target="../media/image98.jpeg"/><Relationship Id="rId10" Type="http://schemas.openxmlformats.org/officeDocument/2006/relationships/image" Target="../media/image103.jpeg"/><Relationship Id="rId4" Type="http://schemas.openxmlformats.org/officeDocument/2006/relationships/image" Target="../media/image97.png"/><Relationship Id="rId9" Type="http://schemas.openxmlformats.org/officeDocument/2006/relationships/image" Target="../media/image10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http://troglosphera.narod.ru/generalbalka.gif" TargetMode="External"/><Relationship Id="rId7" Type="http://schemas.openxmlformats.org/officeDocument/2006/relationships/image" Target="http://rostov-dom.info/wp-content/uploads/2010/09/268162-300x256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http://rostov-dom.info/wp-content/uploads/2010/09/3590-15.jpg" TargetMode="External"/><Relationship Id="rId4" Type="http://schemas.openxmlformats.org/officeDocument/2006/relationships/image" Target="../media/image8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http://t0.gstatic.com/images?q=tbn:ANd9GcSt804IZ20H2y2d9A3qE7fS9mg6TQl6EpBC25ztVRMztZ7Zt7A&amp;t=1&amp;usg=___GjpNnEtVckmz-ZDSipYen9Tel8=" TargetMode="External"/><Relationship Id="rId7" Type="http://schemas.openxmlformats.org/officeDocument/2006/relationships/image" Target="../media/image109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13" Type="http://schemas.openxmlformats.org/officeDocument/2006/relationships/image" Target="../media/image122.jpeg"/><Relationship Id="rId3" Type="http://schemas.openxmlformats.org/officeDocument/2006/relationships/hyperlink" Target="http://zorgbiogas.ru/files/galereya/biogas_gallery_10.jpg" TargetMode="External"/><Relationship Id="rId7" Type="http://schemas.openxmlformats.org/officeDocument/2006/relationships/image" Target="http://kaeler.cmsplanet.ru/files/images/commongallery/oth/pic9.jpg" TargetMode="External"/><Relationship Id="rId12" Type="http://schemas.openxmlformats.org/officeDocument/2006/relationships/image" Target="../media/image121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11" Type="http://schemas.openxmlformats.org/officeDocument/2006/relationships/image" Target="../media/image120.jpeg"/><Relationship Id="rId5" Type="http://schemas.openxmlformats.org/officeDocument/2006/relationships/image" Target="../media/image115.jpeg"/><Relationship Id="rId10" Type="http://schemas.openxmlformats.org/officeDocument/2006/relationships/image" Target="../media/image119.png"/><Relationship Id="rId4" Type="http://schemas.openxmlformats.org/officeDocument/2006/relationships/image" Target="../media/image114.jpeg"/><Relationship Id="rId9" Type="http://schemas.openxmlformats.org/officeDocument/2006/relationships/image" Target="../media/image11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http://voda-proekt.narod.ru/chist_voda1.jpg" TargetMode="External"/><Relationship Id="rId3" Type="http://schemas.openxmlformats.org/officeDocument/2006/relationships/image" Target="../media/image123.jpeg"/><Relationship Id="rId7" Type="http://schemas.openxmlformats.org/officeDocument/2006/relationships/image" Target="../media/image1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http://voda-proekt.narod.ru/dogd.jpg" TargetMode="External"/><Relationship Id="rId11" Type="http://schemas.openxmlformats.org/officeDocument/2006/relationships/image" Target="http://voda-proekt.narod.ru/PFM05.jpg" TargetMode="External"/><Relationship Id="rId5" Type="http://schemas.openxmlformats.org/officeDocument/2006/relationships/image" Target="../media/image125.jpeg"/><Relationship Id="rId10" Type="http://schemas.openxmlformats.org/officeDocument/2006/relationships/image" Target="../media/image128.jpeg"/><Relationship Id="rId4" Type="http://schemas.openxmlformats.org/officeDocument/2006/relationships/image" Target="../media/image124.jpeg"/><Relationship Id="rId9" Type="http://schemas.openxmlformats.org/officeDocument/2006/relationships/image" Target="../media/image12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jpeg"/><Relationship Id="rId5" Type="http://schemas.openxmlformats.org/officeDocument/2006/relationships/image" Target="../media/image132.emf"/><Relationship Id="rId10" Type="http://schemas.openxmlformats.org/officeDocument/2006/relationships/image" Target="../media/image137.jpeg"/><Relationship Id="rId4" Type="http://schemas.openxmlformats.org/officeDocument/2006/relationships/image" Target="../media/image131.jpeg"/><Relationship Id="rId9" Type="http://schemas.openxmlformats.org/officeDocument/2006/relationships/image" Target="../media/image1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0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2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emf"/><Relationship Id="rId11" Type="http://schemas.openxmlformats.org/officeDocument/2006/relationships/image" Target="../media/image25.emf"/><Relationship Id="rId5" Type="http://schemas.openxmlformats.org/officeDocument/2006/relationships/diagramColors" Target="../diagrams/colors3.xml"/><Relationship Id="rId10" Type="http://schemas.openxmlformats.org/officeDocument/2006/relationships/image" Target="../media/image24.emf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Наружные сети и сооружения</a:t>
            </a:r>
            <a:endParaRPr lang="ru-RU" sz="4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Водоотведение</a:t>
            </a:r>
            <a:endParaRPr lang="ru-RU" sz="6000" dirty="0"/>
          </a:p>
        </p:txBody>
      </p:sp>
      <p:pic>
        <p:nvPicPr>
          <p:cNvPr id="28673" name="rg_hi" descr="ANd9GcSA0vShmrlhhBULfYZ1s-5eGlWxFKrKuAGXgKDYMsqFC-8QGzI&amp;t=1&amp;usg=__s2FKE13BVxYszNysg2bhEqdu1jg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435768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F:\НОВАЯ ПРЕЗЕНТАЦИЯ\Канализация\662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237221"/>
            <a:ext cx="3286116" cy="262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rg_hi" descr="ANd9GcQtEyjEvYzbf6VbJ3tUQ28kStuK7PiyDYcyapHXpeA6-LiSou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89122" y="4214818"/>
            <a:ext cx="425487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" name="Picture 1" descr="http://gorod-tlt.ru/userfiles/media/nomer39-40/parents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0" y="0"/>
            <a:ext cx="439613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CNPBSpui3NyP5M:b" descr="http://t1.gstatic.com/images?q=tbn:CNPBSpui3NyP5M:b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84005" y="2571744"/>
            <a:ext cx="168307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к канализационным трубам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214678" y="1071546"/>
          <a:ext cx="385765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rg_hi" descr="ANd9GcQGvzhZBm0Ehj32XcxuX8wde5TAoWs5zW28vjzMVJMBwkiYnzU&amp;t=1&amp;usg=__NKzfHYwkYppUatqJ2jl20bXX-Ys=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3000372"/>
            <a:ext cx="2214546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g_hi" descr="ANd9GcQH6yRw9jY6QicwaZzxW6uwtJEr9vrj8pp87LaSDOTJ_VyELl0&amp;t=1&amp;usg=__0itNF17pUHCNgIcifZIqE51XuJY=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4429132"/>
            <a:ext cx="263842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621508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Чугунные, пластмассовые, керамические, железобетонные трубы</a:t>
            </a:r>
            <a:endParaRPr lang="ru-RU" sz="2400" b="1" dirty="0"/>
          </a:p>
        </p:txBody>
      </p:sp>
      <p:pic>
        <p:nvPicPr>
          <p:cNvPr id="43011" name="rg_hi" descr="http://t1.gstatic.com/images?q=tbn:ANd9GcQMHkucPVcKwTkYy4vFf8CUDNEc6tAWJWkh7TPkoCsJ1mOczQ0&amp;t=1&amp;usg=__UaekDyOWAjp7CaIpA4C520lyRiA=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6929454" y="1214422"/>
            <a:ext cx="2214546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zYe9rpxtjCZhYM:b" descr="http://t1.gstatic.com/images?q=tbn:ANd9GcRVX5FN8qe63jLXF1l1zeEI33PFlwkzvxtxRImjIkYrDGZIPw4&amp;t=1&amp;usg=__qMeZ4qQxOycRW4vip6MHjZptKRs=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0" y="1071546"/>
            <a:ext cx="207463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89UUC2C98vx0nM:b" descr="http://t0.gstatic.com/images?q=tbn:89UUC2C98vx0nM:b"/>
          <p:cNvPicPr>
            <a:picLocks noChangeAspect="1" noChangeArrowheads="1"/>
          </p:cNvPicPr>
          <p:nvPr/>
        </p:nvPicPr>
        <p:blipFill>
          <a:blip r:embed="rId14" r:link="rId15"/>
          <a:srcRect/>
          <a:stretch>
            <a:fillRect/>
          </a:stretch>
        </p:blipFill>
        <p:spPr bwMode="auto">
          <a:xfrm>
            <a:off x="0" y="2500306"/>
            <a:ext cx="18505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714480" y="1071546"/>
            <a:ext cx="1428728" cy="142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seal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50537" y="4643446"/>
            <a:ext cx="219346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 descr="pipe4new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3714752"/>
            <a:ext cx="2285984" cy="10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Глубина заложения трубопроводов и способы прокладки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397000"/>
          <a:ext cx="7000924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3011" name="ZbBqky2Af_5cXM:b" descr="http://t2.gstatic.com/images?q=tbn:ANd9GcQeoPn9D5pwHxkVLJ8GyDgoy33xmSHvuqoknkjaJu-LxFFhJ-M&amp;t=1&amp;h=155&amp;w=240&amp;usg=__DxKpEHgwYVqiS2YZEmHv-9fH7P8=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500826" y="1214421"/>
            <a:ext cx="2643174" cy="169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98" y="4572008"/>
            <a:ext cx="3071802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4" name="rg_hi" descr="http://t3.gstatic.com/images?q=tbn:ANd9GcRhWc4-VqRwxMZFH0Maia906H7t5IIb3oEn5z3hcUAJ5mVDPm8&amp;t=1&amp;usg=__a7SdTxrMKXrBxKmmNfjs_B2mQCw="/>
          <p:cNvPicPr>
            <a:picLocks noChangeAspect="1" noChangeArrowheads="1"/>
          </p:cNvPicPr>
          <p:nvPr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7289800" y="2714620"/>
            <a:ext cx="18542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g_hi" descr="ANd9GcSFh-oULLLE8qOOWWHUOJa0pZq0znaFz88ACQlaADFfR7RO6Fg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4357694"/>
            <a:ext cx="1928826" cy="222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2214546" cy="269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85728"/>
            <a:ext cx="8686800" cy="5715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Picture 2" descr="pip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u-tubes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0"/>
            <a:ext cx="3000364" cy="2044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2643182"/>
            <a:ext cx="2161466" cy="296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57" y="1831133"/>
            <a:ext cx="1643043" cy="502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6" y="4286255"/>
            <a:ext cx="2090741" cy="111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072198" y="1857364"/>
            <a:ext cx="1500166" cy="242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220px-Berlin-friedrichshain_gullydeckel-cyclop_20050316_65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86446" y="5286388"/>
            <a:ext cx="1714512" cy="128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g_hi" descr="ANd9GcRowfLs0iNR8W0uGFxdVJCJzTGXEfJHtBj4R6mkqhGTIm2dtTY4Sn37BZX5l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29190" y="2357430"/>
            <a:ext cx="1189667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357290" y="214290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Сооружения на сети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643570" y="648866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Дождеприемники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5929331"/>
            <a:ext cx="4857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Смотровые колодцы: линейные, </a:t>
            </a:r>
          </a:p>
          <a:p>
            <a:r>
              <a:rPr lang="ru-RU" dirty="0" smtClean="0"/>
              <a:t>поворотные, узловые, </a:t>
            </a:r>
            <a:r>
              <a:rPr lang="ru-RU" dirty="0" err="1" smtClean="0"/>
              <a:t>перепадные</a:t>
            </a:r>
            <a:endParaRPr lang="ru-RU" dirty="0" smtClean="0"/>
          </a:p>
          <a:p>
            <a:r>
              <a:rPr lang="ru-RU" dirty="0" smtClean="0"/>
              <a:t>контрольные</a:t>
            </a:r>
          </a:p>
          <a:p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64291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Крышки для колодцев</a:t>
            </a:r>
            <a:endParaRPr lang="ru-RU" sz="3200" dirty="0"/>
          </a:p>
        </p:txBody>
      </p:sp>
      <p:pic>
        <p:nvPicPr>
          <p:cNvPr id="3" name="Содержимое 4" descr="S63013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475" y="1714488"/>
            <a:ext cx="2347382" cy="1760537"/>
          </a:xfrm>
          <a:prstGeom prst="rect">
            <a:avLst/>
          </a:prstGeom>
        </p:spPr>
      </p:pic>
      <p:pic>
        <p:nvPicPr>
          <p:cNvPr id="83970" name="Picture 2" descr="yaponskie kanalizacionnie luki 23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2863828" y="2428868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 descr="yaponskie kanalizacionnie luki 22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857752" y="378619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 descr="yaponskie kanalizacionnie luki 20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786578" y="4857736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 descr="yaponskie kanalizacionnie luki 16"/>
          <p:cNvPicPr>
            <a:picLocks noChangeAspect="1" noChangeArrowheads="1"/>
          </p:cNvPicPr>
          <p:nvPr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0" y="3429000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6" descr="yaponskie kanalizacionnie luki 15"/>
          <p:cNvPicPr>
            <a:picLocks noChangeAspect="1" noChangeArrowheads="1"/>
          </p:cNvPicPr>
          <p:nvPr/>
        </p:nvPicPr>
        <p:blipFill>
          <a:blip r:embed="rId11" r:link="rId12"/>
          <a:srcRect/>
          <a:stretch>
            <a:fillRect/>
          </a:stretch>
        </p:blipFill>
        <p:spPr bwMode="auto">
          <a:xfrm>
            <a:off x="1428728" y="3857628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7" descr="yaponskie kanalizacionnie luki 13"/>
          <p:cNvPicPr>
            <a:picLocks noChangeAspect="1" noChangeArrowheads="1"/>
          </p:cNvPicPr>
          <p:nvPr/>
        </p:nvPicPr>
        <p:blipFill>
          <a:blip r:embed="rId13" r:link="rId14"/>
          <a:srcRect/>
          <a:stretch>
            <a:fillRect/>
          </a:stretch>
        </p:blipFill>
        <p:spPr bwMode="auto">
          <a:xfrm>
            <a:off x="2857488" y="4857760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8" descr="yaponskie kanalizacionnie luki 12"/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4143372" y="1071546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7" name="Picture 9" descr="yaponskie kanalizacionnie luki 10"/>
          <p:cNvPicPr>
            <a:picLocks noChangeAspect="1" noChangeArrowheads="1"/>
          </p:cNvPicPr>
          <p:nvPr/>
        </p:nvPicPr>
        <p:blipFill>
          <a:blip r:embed="rId17" r:link="rId18"/>
          <a:srcRect/>
          <a:stretch>
            <a:fillRect/>
          </a:stretch>
        </p:blipFill>
        <p:spPr bwMode="auto">
          <a:xfrm>
            <a:off x="5500694" y="1785926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9" name="Picture 11" descr="yaponskie kanalizacionnie luki 3"/>
          <p:cNvPicPr>
            <a:picLocks noChangeAspect="1" noChangeArrowheads="1"/>
          </p:cNvPicPr>
          <p:nvPr/>
        </p:nvPicPr>
        <p:blipFill>
          <a:blip r:embed="rId19" r:link="rId20"/>
          <a:srcRect/>
          <a:stretch>
            <a:fillRect/>
          </a:stretch>
        </p:blipFill>
        <p:spPr bwMode="auto">
          <a:xfrm>
            <a:off x="7708900" y="3500438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80" name="Picture 12" descr="японские канализационные люки"/>
          <p:cNvPicPr>
            <a:picLocks noChangeAspect="1" noChangeArrowheads="1"/>
          </p:cNvPicPr>
          <p:nvPr/>
        </p:nvPicPr>
        <p:blipFill>
          <a:blip r:embed="rId21" r:link="rId22"/>
          <a:srcRect/>
          <a:stretch>
            <a:fillRect/>
          </a:stretch>
        </p:blipFill>
        <p:spPr bwMode="auto">
          <a:xfrm>
            <a:off x="7230481" y="1071546"/>
            <a:ext cx="191351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81" name="Picture 13" descr="yaponskie kanalizacionnie luki 2"/>
          <p:cNvPicPr>
            <a:picLocks noChangeAspect="1" noChangeArrowheads="1"/>
          </p:cNvPicPr>
          <p:nvPr/>
        </p:nvPicPr>
        <p:blipFill>
          <a:blip r:embed="rId23" r:link="rId24"/>
          <a:srcRect/>
          <a:stretch>
            <a:fillRect/>
          </a:stretch>
        </p:blipFill>
        <p:spPr bwMode="auto">
          <a:xfrm>
            <a:off x="4286248" y="5422900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0" y="0"/>
            <a:ext cx="1714480" cy="162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643174" y="789464"/>
            <a:ext cx="1404944" cy="128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5" name="Picture 5" descr="120px-Schachtdeckel_Hamburg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0" y="5072073"/>
            <a:ext cx="1428728" cy="107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 descr="120px-On_Vaci_Utca%2C_Budapest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428728" y="5429240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143636" y="785794"/>
            <a:ext cx="1214446" cy="1122315"/>
          </a:xfrm>
          <a:prstGeom prst="rect">
            <a:avLst/>
          </a:prstGeom>
          <a:noFill/>
        </p:spPr>
      </p:pic>
      <p:pic>
        <p:nvPicPr>
          <p:cNvPr id="83978" name="Picture 10" descr="yaponskie kanalizacionnie luki 7"/>
          <p:cNvPicPr>
            <a:picLocks noChangeAspect="1" noChangeArrowheads="1"/>
          </p:cNvPicPr>
          <p:nvPr/>
        </p:nvPicPr>
        <p:blipFill>
          <a:blip r:embed="rId30" r:link="rId31"/>
          <a:srcRect/>
          <a:stretch>
            <a:fillRect/>
          </a:stretch>
        </p:blipFill>
        <p:spPr bwMode="auto">
          <a:xfrm>
            <a:off x="6786578" y="2428868"/>
            <a:ext cx="14351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Телевизионное инспектирова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60925"/>
            <a:ext cx="641032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u-vodoot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3988" y="0"/>
            <a:ext cx="3810012" cy="236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NfBUf34UW-8EM:b" descr="http://t1.gstatic.com/images?q=tbn:ANd9GcQQe6Z2GBB-RH73M4119gzxv8y7x7vkpNw74b4k8D6hlabGqwg&amp;t=1&amp;h=145&amp;w=257&amp;usg=__FN7YnPqy0M901YNLM91zl_Z2tj8=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0" y="2928934"/>
            <a:ext cx="4306503" cy="202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g_hi" descr="ANd9GcRWpC1ZVTmLNUf95my4gUtLCuzugUgmPixF7kP9B7FNMv5I2_0&amp;t=1&amp;usg=__8JGQHYttHd_3XxmYtKxoxIky668=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714356"/>
            <a:ext cx="3500430" cy="225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12" y="5665241"/>
            <a:ext cx="2571751" cy="119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6578" y="2647790"/>
            <a:ext cx="2357422" cy="13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 descr="prochtiEto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83920" y="3929066"/>
            <a:ext cx="2660080" cy="1778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3504" y="3000372"/>
            <a:ext cx="1463710" cy="114298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0"/>
            <a:ext cx="7429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Промывка, прочистка, санация трубопроводов</a:t>
            </a:r>
            <a:endParaRPr lang="ru-RU" sz="2800" b="1" dirty="0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14876" y="1928802"/>
            <a:ext cx="3273533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rg_hi" descr="ANd9GcQAtYDNPzBu6IATeDrDB9nWt5Oor41MlOZRCdREtHZ5podu_C8&amp;t=1&amp;usg=__Gr_IfWxoVM19WbNTo11j9DfxMq4=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43240" y="642918"/>
            <a:ext cx="2143140" cy="161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Н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071546"/>
            <a:ext cx="3286148" cy="378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99084" y="0"/>
            <a:ext cx="2844916" cy="92867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КНС</a:t>
            </a:r>
            <a:endParaRPr lang="ru-RU" sz="4000" dirty="0"/>
          </a:p>
        </p:txBody>
      </p:sp>
      <p:pic>
        <p:nvPicPr>
          <p:cNvPr id="2050" name="Picture 2" descr="Компактная насосная станция из железобетона, нержавеющей стали и стеклопластик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13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4929198"/>
            <a:ext cx="2286016" cy="1571636"/>
          </a:xfrm>
          <a:prstGeom prst="rect">
            <a:avLst/>
          </a:prstGeom>
          <a:noFill/>
        </p:spPr>
      </p:pic>
      <p:pic>
        <p:nvPicPr>
          <p:cNvPr id="2" name="Picture 2" descr="Фекальный насос SANINASOS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3613566"/>
            <a:ext cx="1714480" cy="133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p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62875" y="1643050"/>
            <a:ext cx="1381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072330" y="5143512"/>
            <a:ext cx="2071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Канализационные (фекальные) насосы с </a:t>
            </a:r>
            <a:r>
              <a:rPr lang="ru-RU" dirty="0" err="1" smtClean="0"/>
              <a:t>измельчителем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адземная арочная насосная стан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6443" y="3033721"/>
            <a:ext cx="4337557" cy="382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Подземная насосная станция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4335021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Насосная станция с самовсасывающим насосо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372866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3857628"/>
            <a:ext cx="3000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Подземная насосная станция из стеклопластика, металла или железобетона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29256" y="3071810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Надземная арочная насосная станция</a:t>
            </a:r>
            <a:endParaRPr lang="ru-RU" dirty="0"/>
          </a:p>
        </p:txBody>
      </p:sp>
      <p:pic>
        <p:nvPicPr>
          <p:cNvPr id="8" name="Picture 3" descr="Насосная станция извн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048000"/>
            <a:ext cx="1733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4786322"/>
            <a:ext cx="3643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Виды насосов:</a:t>
            </a:r>
          </a:p>
          <a:p>
            <a:r>
              <a:rPr lang="ru-RU" dirty="0" smtClean="0"/>
              <a:t>Центробежные </a:t>
            </a:r>
          </a:p>
          <a:p>
            <a:r>
              <a:rPr lang="ru-RU" dirty="0" smtClean="0"/>
              <a:t>Поршневые (плунжерные) </a:t>
            </a:r>
          </a:p>
          <a:p>
            <a:r>
              <a:rPr lang="ru-RU" dirty="0" smtClean="0"/>
              <a:t>Струйные </a:t>
            </a:r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5" name="Picture 5" descr="увеличи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607703"/>
            <a:ext cx="3000396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6215082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Приемное отделение</a:t>
            </a:r>
            <a:endParaRPr lang="ru-RU" b="1" dirty="0"/>
          </a:p>
        </p:txBody>
      </p:sp>
      <p:pic>
        <p:nvPicPr>
          <p:cNvPr id="9" name="Picture 4" descr="увеличит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3929066"/>
            <a:ext cx="38100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увеличит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357430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072198" y="3929066"/>
            <a:ext cx="3071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Машинный зал</a:t>
            </a:r>
          </a:p>
          <a:p>
            <a:endParaRPr lang="ru-RU" dirty="0"/>
          </a:p>
        </p:txBody>
      </p:sp>
      <p:pic>
        <p:nvPicPr>
          <p:cNvPr id="56324" name="Picture 4" descr="увеличит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57496"/>
            <a:ext cx="28575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 descr="увеличит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2125256"/>
            <a:ext cx="2428860" cy="182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 descr="увеличить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05509" y="0"/>
            <a:ext cx="3238491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529838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143504" y="28572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Пульт управления</a:t>
            </a:r>
            <a:endParaRPr lang="ru-RU" b="1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10841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Методы и сооружения</a:t>
            </a:r>
            <a:br>
              <a:rPr lang="ru-RU" b="1" dirty="0" smtClean="0"/>
            </a:br>
            <a:r>
              <a:rPr lang="ru-RU" b="1" dirty="0" smtClean="0"/>
              <a:t>для очистки сточных вод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397000"/>
          <a:ext cx="835824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5" descr="F:\НОВАЯ ПРЕЗЕНТАЦИЯ\Порошки\Бактерия\4175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2786058"/>
            <a:ext cx="1302832" cy="105208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3" descr="F:\НОВАЯ ПРЕЗЕНТАЦИЯ\Порошки\Бактерия\4175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3" y="2723401"/>
            <a:ext cx="1357321" cy="120566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rg_hi" descr="ANd9GcSv-2uBkGtqWtsmhDUxb9RZL55FgAH93cw7EFf5ZsUW1J-bND2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786454"/>
            <a:ext cx="1494525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28596" y="3000372"/>
            <a:ext cx="207168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Органические </a:t>
            </a:r>
          </a:p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загрязнения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714612" y="3143248"/>
            <a:ext cx="35718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+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5643570" y="3071810"/>
            <a:ext cx="35718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+</a:t>
            </a: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6072198" y="3000372"/>
            <a:ext cx="207168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Активный </a:t>
            </a:r>
          </a:p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       ил</a:t>
            </a: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642911" y="3857628"/>
            <a:ext cx="14287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Verdana" pitchFamily="34" charset="0"/>
              </a:rPr>
              <a:t>С</a:t>
            </a:r>
            <a:r>
              <a:rPr lang="en-US" sz="1900" dirty="0" err="1">
                <a:solidFill>
                  <a:srgbClr val="000000"/>
                </a:solidFill>
                <a:latin typeface="Verdana" pitchFamily="34" charset="0"/>
              </a:rPr>
              <a:t>n</a:t>
            </a:r>
            <a:r>
              <a:rPr lang="en-US" sz="4000" dirty="0" err="1">
                <a:solidFill>
                  <a:srgbClr val="000000"/>
                </a:solidFill>
                <a:latin typeface="Verdana" pitchFamily="34" charset="0"/>
              </a:rPr>
              <a:t>H</a:t>
            </a:r>
            <a:r>
              <a:rPr lang="en-US" sz="1900" dirty="0" err="1">
                <a:solidFill>
                  <a:srgbClr val="000000"/>
                </a:solidFill>
                <a:latin typeface="Verdana" pitchFamily="34" charset="0"/>
              </a:rPr>
              <a:t>m</a:t>
            </a:r>
            <a:endParaRPr lang="ru-RU" sz="19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785918" y="4714884"/>
            <a:ext cx="1500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Verdana" pitchFamily="34" charset="0"/>
              </a:rPr>
              <a:t>О</a:t>
            </a:r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12" name="Стрелка влево 11"/>
          <p:cNvSpPr/>
          <p:nvPr/>
        </p:nvSpPr>
        <p:spPr>
          <a:xfrm rot="9636886">
            <a:off x="2058898" y="3838937"/>
            <a:ext cx="1276350" cy="5715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9636886">
            <a:off x="6345178" y="4410440"/>
            <a:ext cx="1276350" cy="5715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27"/>
          <p:cNvSpPr txBox="1">
            <a:spLocks noChangeArrowheads="1"/>
          </p:cNvSpPr>
          <p:nvPr/>
        </p:nvSpPr>
        <p:spPr bwMode="auto">
          <a:xfrm>
            <a:off x="7072308" y="3857628"/>
            <a:ext cx="20716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Verdana" pitchFamily="34" charset="0"/>
              </a:rPr>
              <a:t>СО2+Н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Verdana" pitchFamily="34" charset="0"/>
              </a:rPr>
              <a:t>О</a:t>
            </a:r>
            <a:endParaRPr lang="ru-RU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Биологическая очистка сточных вод</a:t>
            </a:r>
            <a:endParaRPr lang="ru-RU" sz="3200" dirty="0"/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0625" y="5786454"/>
            <a:ext cx="1273375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Рисунок 16" descr="http://www.ecopolymer.com/images/img/pict8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142984"/>
            <a:ext cx="3929058" cy="188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Бактерии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86454"/>
            <a:ext cx="1285884" cy="1071546"/>
          </a:xfrm>
          <a:prstGeom prst="rect">
            <a:avLst/>
          </a:prstGeom>
          <a:noFill/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09238">
            <a:off x="3341717" y="4053866"/>
            <a:ext cx="3136177" cy="1350660"/>
          </a:xfrm>
          <a:prstGeom prst="wedgeRoundRectCallou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Рисунок 1" descr="http://www.2akva.ru/wtp_img/bio/bio_ex/bio_exmp_bumag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071546"/>
            <a:ext cx="3786214" cy="186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rg_hi" descr="ANd9GcSmgLU-OjhP93rcXBgikPHDNvDTFdUmYO9Oilg2zera4UEkZVzVa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5852" y="5786454"/>
            <a:ext cx="1160833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Туфелька крупным планом, 400х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5762625"/>
            <a:ext cx="164306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rg_hi" descr="ANd9GcTYB9BleKAX6Z2GXD15FGsBIE5nUNZxRvmzVNEht61m_Axh_adup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00496" y="5786454"/>
            <a:ext cx="1428760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F:\НОВАЯ ПРЕЗЕНТАЦИЯ\Порошки\Бактерия\4175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488" y="4714884"/>
            <a:ext cx="1302832" cy="105208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3" descr="F:\НОВАЯ ПРЕЗЕНТАЦИЯ\Порошки\Бактерия\41756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14942" y="3429000"/>
            <a:ext cx="1367207" cy="121444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14678" y="2928934"/>
            <a:ext cx="207168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000000"/>
                </a:solidFill>
                <a:latin typeface="Verdana" pitchFamily="34" charset="0"/>
              </a:rPr>
              <a:t>Растворенный кислород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72264" y="5786454"/>
            <a:ext cx="1357322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ечение новой трубы (тип № III) в имении П. О. Войцеховского, рядом с Братским переулком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4214842" cy="37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генеральный коллектор.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786182" y="1714488"/>
            <a:ext cx="393426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 descr="Канализация Ростова.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072198" y="0"/>
            <a:ext cx="326858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3883025"/>
            <a:ext cx="428148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s320x24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3769796"/>
            <a:ext cx="2071670" cy="308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29058" y="4786322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Cloaka</a:t>
            </a:r>
            <a:r>
              <a:rPr lang="ru-RU" b="1" dirty="0" smtClean="0"/>
              <a:t> </a:t>
            </a:r>
            <a:r>
              <a:rPr lang="ru-RU" b="1" dirty="0" err="1" smtClean="0"/>
              <a:t>Maxima</a:t>
            </a:r>
            <a:r>
              <a:rPr lang="ru-RU" b="1" dirty="0" smtClean="0"/>
              <a:t> (</a:t>
            </a:r>
            <a:r>
              <a:rPr lang="ru-RU" dirty="0" smtClean="0"/>
              <a:t>Древний Рим VII в. до н. э.</a:t>
            </a:r>
            <a:r>
              <a:rPr lang="ru-RU" b="1" dirty="0" smtClean="0"/>
              <a:t>) </a:t>
            </a:r>
            <a:r>
              <a:rPr lang="ru-RU" dirty="0" smtClean="0"/>
              <a:t>помечена красным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928926" y="64291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Канализация Ростова-на-Дону</a:t>
            </a:r>
          </a:p>
          <a:p>
            <a:r>
              <a:rPr lang="ru-RU" dirty="0" smtClean="0"/>
              <a:t>Генеральный коллектор, 1893</a:t>
            </a:r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Городские Очистные сооружения с </a:t>
            </a:r>
            <a:r>
              <a:rPr lang="ru-RU" b="1" dirty="0" err="1" smtClean="0"/>
              <a:t>аэротенками</a:t>
            </a:r>
            <a:r>
              <a:rPr lang="ru-RU" b="1" dirty="0" smtClean="0"/>
              <a:t> и биофильтрами</a:t>
            </a:r>
            <a:endParaRPr lang="ru-RU" dirty="0"/>
          </a:p>
        </p:txBody>
      </p:sp>
      <p:pic>
        <p:nvPicPr>
          <p:cNvPr id="47106" name="rg_hi" descr="http://t0.gstatic.com/images?q=tbn:ANd9GcSt804IZ20H2y2d9A3qE7fS9mg6TQl6EpBC25ztVRMztZ7Zt7A&amp;t=1&amp;usg=___GjpNnEtVckmz-ZDSipYen9Tel8="/>
          <p:cNvPicPr>
            <a:picLocks noChangeAspect="1" noChangeArrowheads="1"/>
          </p:cNvPicPr>
          <p:nvPr/>
        </p:nvPicPr>
        <p:blipFill>
          <a:blip r:embed="rId2" r:link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4282" y="2571744"/>
            <a:ext cx="4155067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324177" y="1285860"/>
            <a:ext cx="4605510" cy="2643206"/>
          </a:xfrm>
          <a:prstGeom prst="rect">
            <a:avLst/>
          </a:prstGeom>
          <a:noFill/>
        </p:spPr>
      </p:pic>
      <p:pic>
        <p:nvPicPr>
          <p:cNvPr id="46083" name="Picture 3" descr="28_04_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07793"/>
            <a:ext cx="1928794" cy="168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04_01_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142984"/>
            <a:ext cx="2562701" cy="141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R10-08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62617" y="4071942"/>
            <a:ext cx="298138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" descr="http://www.2akva.ru/wtp_img/bio/bio_ex/bio_exmp_france_ba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66413" y="5214950"/>
            <a:ext cx="2428464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688" y="57192"/>
            <a:ext cx="9206688" cy="6800808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83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" descr="http://www.ntio.net/files/catalogue/ecology/kmp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1928826" cy="219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Производство биогаза из навоза в с. Великий Круполь. Вид на приемный резервуар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6150"/>
            <a:ext cx="280193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 descr="Схема обработки осадка как составляющей системы оптимизации массовых и энергетических потоков на современных очистных сооружениях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6072" y="1643050"/>
            <a:ext cx="6252044" cy="3590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kaeler.cmsplanet.ru/files/images/commongallery/oth/pic9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143768" y="4736834"/>
            <a:ext cx="2000232" cy="145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image00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60719" y="0"/>
            <a:ext cx="1983281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Биоудобрения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785918" cy="182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00298" y="0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Обработка осадков </a:t>
            </a:r>
          </a:p>
          <a:p>
            <a:pPr algn="ctr"/>
            <a:r>
              <a:rPr lang="ru-RU" sz="3200" b="1" dirty="0" smtClean="0"/>
              <a:t>сточных вод</a:t>
            </a:r>
            <a:endParaRPr lang="ru-RU" sz="3200" b="1" dirty="0"/>
          </a:p>
        </p:txBody>
      </p:sp>
      <p:pic>
        <p:nvPicPr>
          <p:cNvPr id="9" name="Picture 2" descr="Ленточный фильтр-пресс OCM-AEROCRE для обезвоживания осадков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0628" y="5200117"/>
            <a:ext cx="2643174" cy="165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str5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86710" y="1500174"/>
            <a:ext cx="1357290" cy="182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colo0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14612" y="5506774"/>
            <a:ext cx="2357454" cy="135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Ленточный сгуститель BGT 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626733" y="3357562"/>
            <a:ext cx="151726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rg_hi" descr="ANd9GcRpmAXxKRQ6cl8LkHrZuja9sK0bRLWTzMdx8mkIOWOpzVa4crvI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3" y="1071546"/>
            <a:ext cx="304512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857232"/>
          </a:xfrm>
        </p:spPr>
        <p:txBody>
          <a:bodyPr/>
          <a:lstStyle/>
          <a:p>
            <a:r>
              <a:rPr lang="ru-RU" dirty="0" smtClean="0"/>
              <a:t>Очистные дождевой канализации</a:t>
            </a:r>
            <a:endParaRPr lang="ru-RU" dirty="0"/>
          </a:p>
        </p:txBody>
      </p:sp>
      <p:pic>
        <p:nvPicPr>
          <p:cNvPr id="9219" name="rg_hi" descr="ANd9GcRFPX6Emrsuv-lAOmxVaU7yNQ-kyJBPlxufgqk4k-Vh94n5Wew&amp;t=1&amp;usg=__flD76VvPtray0UjSWFzXGHtEAcM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8918"/>
            <a:ext cx="4324364" cy="363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очистка ливневых сточных вод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214282" y="1119906"/>
            <a:ext cx="2500330" cy="193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http://voda-proekt.narod.ru/chist_voda1.jpg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500825" y="5000636"/>
            <a:ext cx="2398611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Cостав очистных сооружений ливневой канализации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06228" y="1214422"/>
            <a:ext cx="34377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флотатор - оборудование для очистки ливневых сточных вод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3071802" y="2775270"/>
            <a:ext cx="3286148" cy="253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2010411">
            <a:off x="2333134" y="3181117"/>
            <a:ext cx="4562202" cy="18030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g_hi" descr="ANd9GcTY5r1lfQ2wgoqqN4LrhUbrj88b1-m5muxO5gzU6dF7IJSyxkI&amp;t=1&amp;usg=__XoXZiQ3eBrACB3pbj0HqsRz_FuA=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15140" y="3823708"/>
            <a:ext cx="2057398" cy="3034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rg_hi" descr="ANd9GcQKW-B3Cx8hYzjNFVTleqG3dFQKaufpvOV54Y_cXx_-Kemt9b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928802"/>
            <a:ext cx="4643470" cy="350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rg_hi" descr="ANd9GcSDjnyb-z4vABYCOqLEmcCCPMSZzz8GQdQW-1sxvdBoUpESwWI&amp;t=1&amp;usg=__5Arr3OjkaLPyuPwK-ESUPsWX3PM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9" y="1071545"/>
            <a:ext cx="3428992" cy="258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00108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Локальные очистные сооружения канализации </a:t>
            </a:r>
            <a:endParaRPr lang="ru-RU" sz="2800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2428860" cy="3505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rg_hi" descr="ANd9GcQv6qTTmsj3Lp4XqCHlxtNgqKy-fV31qap1WDtrw5DUv8msc8x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3500438"/>
            <a:ext cx="2348280" cy="149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rg_hi" descr="ANd9GcR7Ywrb1ysx-WgKd9y3y67Qx2LAevGTQEkj-H9Qv3RkATBJkYJ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932362"/>
            <a:ext cx="2373313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rg_hi" descr="ANd9GcQx7ajQJveImBD3AwlP6zqwXuDVXu1veYY0gy0VBSnEJHReQglKcw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0" y="642918"/>
            <a:ext cx="33401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Производственное здание – утепленный ангар (в данном случае в едином здании расположены две станции очистки – поверхностного и хозяйственно-бытового стока)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85892" y="5357826"/>
            <a:ext cx="1800654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Фильтр механический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5162605"/>
            <a:ext cx="2643206" cy="169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28604"/>
            <a:ext cx="8686800" cy="642942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/>
              <a:t>Вакуумная</a:t>
            </a:r>
            <a:r>
              <a:rPr lang="ru-RU" b="1" dirty="0" smtClean="0"/>
              <a:t> </a:t>
            </a:r>
            <a:r>
              <a:rPr lang="en-US" b="1" dirty="0" smtClean="0"/>
              <a:t> </a:t>
            </a:r>
            <a:r>
              <a:rPr lang="en-US" b="1" dirty="0" err="1" smtClean="0"/>
              <a:t>канализация</a:t>
            </a:r>
            <a:endParaRPr lang="ru-RU" dirty="0"/>
          </a:p>
        </p:txBody>
      </p:sp>
      <p:pic>
        <p:nvPicPr>
          <p:cNvPr id="60418" name="Picture 2" descr="e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57538"/>
            <a:ext cx="578644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TextBox 3"/>
          <p:cNvSpPr txBox="1"/>
          <p:nvPr/>
        </p:nvSpPr>
        <p:spPr>
          <a:xfrm>
            <a:off x="6715140" y="3500438"/>
            <a:ext cx="24288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1-вакуумная станция</a:t>
            </a:r>
          </a:p>
          <a:p>
            <a:r>
              <a:rPr lang="ru-RU" sz="2000" dirty="0" smtClean="0"/>
              <a:t>2-сборная камера</a:t>
            </a:r>
          </a:p>
          <a:p>
            <a:r>
              <a:rPr lang="ru-RU" sz="2000" dirty="0" smtClean="0"/>
              <a:t>3-</a:t>
            </a:r>
            <a:r>
              <a:rPr lang="en-US" sz="2000" dirty="0" err="1" smtClean="0"/>
              <a:t>вакуумн</a:t>
            </a:r>
            <a:r>
              <a:rPr lang="ru-RU" sz="2000" dirty="0" err="1" smtClean="0"/>
              <a:t>ая</a:t>
            </a:r>
            <a:r>
              <a:rPr lang="en-US" sz="2000" dirty="0" smtClean="0"/>
              <a:t> </a:t>
            </a:r>
            <a:r>
              <a:rPr lang="en-US" sz="2000" dirty="0" err="1" smtClean="0"/>
              <a:t>труб</a:t>
            </a:r>
            <a:r>
              <a:rPr lang="ru-RU" sz="2000" dirty="0" smtClean="0"/>
              <a:t>а</a:t>
            </a:r>
          </a:p>
          <a:p>
            <a:r>
              <a:rPr lang="ru-RU" sz="2000" dirty="0" smtClean="0"/>
              <a:t>4-</a:t>
            </a:r>
            <a:r>
              <a:rPr lang="en-US" sz="2000" dirty="0" err="1" smtClean="0"/>
              <a:t>вакуумны</a:t>
            </a:r>
            <a:r>
              <a:rPr lang="ru-RU" sz="2000" dirty="0" err="1" smtClean="0"/>
              <a:t>й</a:t>
            </a:r>
            <a:r>
              <a:rPr lang="en-US" sz="2000" dirty="0" smtClean="0"/>
              <a:t> </a:t>
            </a:r>
            <a:r>
              <a:rPr lang="en-US" sz="2000" dirty="0" err="1" smtClean="0"/>
              <a:t>накопительны</a:t>
            </a:r>
            <a:r>
              <a:rPr lang="ru-RU" sz="2000" dirty="0" err="1" smtClean="0"/>
              <a:t>й</a:t>
            </a:r>
            <a:r>
              <a:rPr lang="en-US" sz="2000" dirty="0" smtClean="0"/>
              <a:t> </a:t>
            </a:r>
            <a:r>
              <a:rPr lang="en-US" sz="2000" dirty="0" err="1" smtClean="0"/>
              <a:t>резервуар</a:t>
            </a:r>
            <a:endParaRPr lang="ru-RU" sz="2000" dirty="0" smtClean="0"/>
          </a:p>
          <a:p>
            <a:r>
              <a:rPr lang="ru-RU" sz="2000" dirty="0" smtClean="0"/>
              <a:t>5-</a:t>
            </a:r>
            <a:r>
              <a:rPr lang="en-US" sz="2000" dirty="0" err="1" smtClean="0"/>
              <a:t>вакуумны</a:t>
            </a:r>
            <a:r>
              <a:rPr lang="ru-RU" sz="2000" dirty="0" err="1" smtClean="0"/>
              <a:t>й</a:t>
            </a:r>
            <a:r>
              <a:rPr lang="en-US" sz="2000" dirty="0" smtClean="0"/>
              <a:t> </a:t>
            </a:r>
            <a:r>
              <a:rPr lang="en-US" sz="2000" dirty="0" err="1" smtClean="0"/>
              <a:t>насос</a:t>
            </a:r>
            <a:endParaRPr lang="ru-RU" sz="2000" dirty="0" smtClean="0"/>
          </a:p>
          <a:p>
            <a:r>
              <a:rPr lang="ru-RU" sz="2000" dirty="0" smtClean="0"/>
              <a:t>6- </a:t>
            </a:r>
            <a:r>
              <a:rPr lang="en-US" sz="2000" dirty="0" err="1" smtClean="0"/>
              <a:t>фекальные</a:t>
            </a:r>
            <a:r>
              <a:rPr lang="en-US" sz="2000" dirty="0" smtClean="0"/>
              <a:t> </a:t>
            </a:r>
            <a:r>
              <a:rPr lang="en-US" sz="2000" dirty="0" err="1" smtClean="0"/>
              <a:t>насосы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7837765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428868"/>
            <a:ext cx="7858180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04017"/>
            <a:ext cx="5929322" cy="4753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0"/>
            <a:ext cx="89297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Verdana" pitchFamily="34" charset="0"/>
              </a:rPr>
              <a:t>Канализационные стоки – «опасная» вода!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Verdana" pitchFamily="34" charset="0"/>
              </a:rPr>
              <a:t>Там, где есть угроза жизни и здоровью, 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Verdana" pitchFamily="34" charset="0"/>
              </a:rPr>
              <a:t>«мелочей» не бывает!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Verdana" pitchFamily="34" charset="0"/>
              </a:rPr>
              <a:t>Доверяйте профессионалам!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1071546"/>
          <a:ext cx="53578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Горизонтальный свиток 2"/>
          <p:cNvSpPr/>
          <p:nvPr/>
        </p:nvSpPr>
        <p:spPr>
          <a:xfrm>
            <a:off x="500034" y="0"/>
            <a:ext cx="7715304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Система канализации</a:t>
            </a:r>
            <a:endParaRPr lang="ru-RU" sz="4000" dirty="0"/>
          </a:p>
        </p:txBody>
      </p:sp>
      <p:pic>
        <p:nvPicPr>
          <p:cNvPr id="27649" name="rg_hi" descr="http://t3.gstatic.com/images?q=tbn:ANd9GcRnFPtjwHVYb0ru9zcUsyk4CeXBzuX36CwJBUBiEleN9VCEP4o&amp;t=1&amp;usg=__JEx6x3wOBCniclIziDAUIyLfNbE=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12281" y="1285860"/>
            <a:ext cx="3231719" cy="407196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TextBox 4"/>
          <p:cNvSpPr txBox="1"/>
          <p:nvPr/>
        </p:nvSpPr>
        <p:spPr>
          <a:xfrm>
            <a:off x="8072462" y="2857496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ПДС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5286388"/>
            <a:ext cx="33575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Под ПДС в водный объект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(по ГОСТ 17.1.1.01-77) понимается масса вещества в сточных водах, допустимая к отведению  за единицу времени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001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83729" y="2071654"/>
            <a:ext cx="7560271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rg_hi" descr="ANd9GcT5iDk9s7OkiW8aL32lPMw90zzforRrH8Ge-7CSyhM-nRTmJbk&amp;t=1&amp;usg=__k11duFUqNYEA_SA89cZ9xzYJ8G8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29256" cy="331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78579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Схемы </a:t>
            </a:r>
            <a:br>
              <a:rPr lang="ru-RU" dirty="0" smtClean="0"/>
            </a:br>
            <a:r>
              <a:rPr lang="ru-RU" dirty="0" smtClean="0"/>
              <a:t>водоотведения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1928802"/>
            <a:ext cx="1500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Дворовая сеть</a:t>
            </a:r>
            <a:endParaRPr lang="ru-RU" sz="14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786058"/>
            <a:ext cx="1643042" cy="100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4071942"/>
            <a:ext cx="1686182" cy="1128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5500702"/>
            <a:ext cx="1714480" cy="1126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0" y="2500306"/>
            <a:ext cx="2000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Чрезквартальная</a:t>
            </a:r>
            <a:endParaRPr lang="ru-RU" dirty="0" smtClean="0"/>
          </a:p>
          <a:p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786190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пониженной грани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5214950"/>
            <a:ext cx="200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Всеобъемлющая</a:t>
            </a:r>
          </a:p>
          <a:p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857232"/>
          </a:xfrm>
        </p:spPr>
        <p:txBody>
          <a:bodyPr/>
          <a:lstStyle/>
          <a:p>
            <a:pPr algn="ctr"/>
            <a:r>
              <a:rPr lang="ru-RU" dirty="0" smtClean="0"/>
              <a:t>Виды сточных вод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1142984"/>
          <a:ext cx="8643998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25" y="2000250"/>
            <a:ext cx="2286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Органические: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белки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жиры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углеводы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 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БПК и ХПК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643438"/>
            <a:ext cx="25003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Неорганические</a:t>
            </a: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минералы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соли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взвеси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взвешенные вещества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5" name="32-конечная звезда 4"/>
          <p:cNvSpPr/>
          <p:nvPr/>
        </p:nvSpPr>
        <p:spPr>
          <a:xfrm>
            <a:off x="6286500" y="1643063"/>
            <a:ext cx="2571750" cy="1928812"/>
          </a:xfrm>
          <a:prstGeom prst="star32">
            <a:avLst>
              <a:gd name="adj" fmla="val 4609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643688" y="1928813"/>
            <a:ext cx="250031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0000"/>
                </a:solidFill>
                <a:latin typeface="Verdana" pitchFamily="34" charset="0"/>
              </a:rPr>
              <a:t>Биологические</a:t>
            </a: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:</a:t>
            </a:r>
            <a:endParaRPr lang="ru-RU" b="1" u="sng" dirty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ОКБ, ТКБ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</a:rPr>
              <a:t>патогенные</a:t>
            </a:r>
            <a:endParaRPr lang="ru-RU" dirty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</a:rPr>
              <a:t>вирусы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</a:rPr>
              <a:t>-</a:t>
            </a:r>
            <a:r>
              <a:rPr lang="ru-RU" dirty="0" err="1" smtClean="0">
                <a:solidFill>
                  <a:srgbClr val="000000"/>
                </a:solidFill>
                <a:latin typeface="Verdana" pitchFamily="34" charset="0"/>
              </a:rPr>
              <a:t>колифаги</a:t>
            </a:r>
            <a:endParaRPr lang="ru-RU" dirty="0" smtClean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</a:rPr>
              <a:t>Яйца гельминтов</a:t>
            </a:r>
            <a:endParaRPr lang="ru-RU" dirty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>
              <a:solidFill>
                <a:srgbClr val="000000"/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       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86500" y="4500563"/>
            <a:ext cx="25717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Биогенные элементы:</a:t>
            </a:r>
            <a:endParaRPr lang="ru-RU" b="1" u="sng" dirty="0">
              <a:solidFill>
                <a:srgbClr val="000000"/>
              </a:solidFill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азот аммонийный </a:t>
            </a: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NH4</a:t>
            </a:r>
            <a:endParaRPr lang="ru-RU" dirty="0">
              <a:solidFill>
                <a:srgbClr val="000000"/>
              </a:solidFill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фосфаты </a:t>
            </a: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PO4</a:t>
            </a:r>
            <a:endParaRPr lang="ru-RU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8" name="Штриховая стрелка вправо 7"/>
          <p:cNvSpPr/>
          <p:nvPr/>
        </p:nvSpPr>
        <p:spPr>
          <a:xfrm rot="12728090">
            <a:off x="2149475" y="3286125"/>
            <a:ext cx="1679575" cy="238125"/>
          </a:xfrm>
          <a:prstGeom prst="stripedRightArrow">
            <a:avLst>
              <a:gd name="adj1" fmla="val 43754"/>
              <a:gd name="adj2" fmla="val 113099"/>
            </a:avLst>
          </a:prstGeom>
          <a:solidFill>
            <a:schemeClr val="tx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 rot="9485852">
            <a:off x="2341563" y="4733925"/>
            <a:ext cx="1677987" cy="238125"/>
          </a:xfrm>
          <a:prstGeom prst="stripedRightArrow">
            <a:avLst>
              <a:gd name="adj1" fmla="val 43754"/>
              <a:gd name="adj2" fmla="val 113099"/>
            </a:avLst>
          </a:prstGeom>
          <a:solidFill>
            <a:schemeClr val="tx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 rot="19790480">
            <a:off x="4854575" y="3241675"/>
            <a:ext cx="1871663" cy="207963"/>
          </a:xfrm>
          <a:prstGeom prst="stripedRightArrow">
            <a:avLst>
              <a:gd name="adj1" fmla="val 43754"/>
              <a:gd name="adj2" fmla="val 113099"/>
            </a:avLst>
          </a:prstGeom>
          <a:solidFill>
            <a:schemeClr val="tx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1292303">
            <a:off x="4699000" y="4657725"/>
            <a:ext cx="1681163" cy="231775"/>
          </a:xfrm>
          <a:prstGeom prst="stripedRightArrow">
            <a:avLst>
              <a:gd name="adj1" fmla="val 43754"/>
              <a:gd name="adj2" fmla="val 113099"/>
            </a:avLst>
          </a:prstGeom>
          <a:solidFill>
            <a:schemeClr val="tx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Выноска-облако 11"/>
          <p:cNvSpPr/>
          <p:nvPr/>
        </p:nvSpPr>
        <p:spPr>
          <a:xfrm>
            <a:off x="2857500" y="1500188"/>
            <a:ext cx="2214563" cy="1214437"/>
          </a:xfrm>
          <a:prstGeom prst="cloudCallout">
            <a:avLst>
              <a:gd name="adj1" fmla="val 42848"/>
              <a:gd name="adj2" fmla="val 95503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214688" y="1285860"/>
            <a:ext cx="17859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ГАЗЫ: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сероводород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аммиак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rgbClr val="000000"/>
                </a:solidFill>
                <a:latin typeface="Verdana" pitchFamily="34" charset="0"/>
              </a:rPr>
              <a:t> меркаптан</a:t>
            </a:r>
            <a:endParaRPr lang="ru-RU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0000"/>
                </a:solidFill>
                <a:latin typeface="Verdana" pitchFamily="34" charset="0"/>
              </a:rPr>
              <a:t>Виды загрязнений хозяйственно-бытовых сточных вод</a:t>
            </a:r>
            <a:r>
              <a:rPr lang="ru-RU" b="1" dirty="0" smtClean="0">
                <a:solidFill>
                  <a:srgbClr val="000000"/>
                </a:solidFill>
                <a:latin typeface="Verdana" pitchFamily="34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Verdana" pitchFamily="34" charset="0"/>
              </a:rPr>
            </a:br>
            <a:endParaRPr lang="ru-RU" dirty="0"/>
          </a:p>
        </p:txBody>
      </p:sp>
      <p:pic>
        <p:nvPicPr>
          <p:cNvPr id="2" name="Picture 2" descr="C:\Documents and Settings\user\Рабочий стол\СЕМИНАР 17.12\Картинки\dirty_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643182"/>
            <a:ext cx="2857520" cy="35290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" name="Picture 3" descr="C:\Documents and Settings\user\Рабочий стол\СЕМИНАР 17.12\Картинки\200903111704250.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928935"/>
            <a:ext cx="273232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857232"/>
          </a:xfrm>
        </p:spPr>
        <p:txBody>
          <a:bodyPr>
            <a:normAutofit/>
          </a:bodyPr>
          <a:lstStyle/>
          <a:p>
            <a:r>
              <a:rPr lang="ru-RU" dirty="0" smtClean="0"/>
              <a:t>Системы водоотведения городов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286116" y="1214422"/>
          <a:ext cx="2428892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1214422"/>
            <a:ext cx="25080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20" y="5143512"/>
            <a:ext cx="2546368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26_01_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2786058"/>
            <a:ext cx="32861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26_01_0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928934"/>
            <a:ext cx="3060086" cy="214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86050" y="5201133"/>
            <a:ext cx="3500462" cy="165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322" y="1142984"/>
            <a:ext cx="3242784" cy="138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Расчетные параметры водоотведения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35785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Расчетный</a:t>
            </a:r>
            <a:r>
              <a:rPr lang="ru-RU" dirty="0" smtClean="0"/>
              <a:t> </a:t>
            </a:r>
            <a:r>
              <a:rPr lang="ru-RU" b="1" dirty="0" smtClean="0"/>
              <a:t>расход - </a:t>
            </a:r>
            <a:r>
              <a:rPr lang="ru-RU" dirty="0" smtClean="0"/>
              <a:t>количество сточных вод,  протекающее через живое сечение потока в единицу времени, измеряемый в л/с или м</a:t>
            </a:r>
            <a:r>
              <a:rPr lang="ru-RU" baseline="30000" dirty="0" smtClean="0"/>
              <a:t>3</a:t>
            </a:r>
            <a:r>
              <a:rPr lang="ru-RU" dirty="0" smtClean="0"/>
              <a:t>/с.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Площадь живого сечения потока</a:t>
            </a:r>
            <a:r>
              <a:rPr lang="ru-RU" dirty="0" smtClean="0"/>
              <a:t> – площадь потока жидкости, 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Смоченный периметр – </a:t>
            </a:r>
            <a:r>
              <a:rPr lang="ru-RU" dirty="0" smtClean="0"/>
              <a:t>часть окружности, где жидкость соприкасается со стенками, м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Наполнение - в</a:t>
            </a:r>
            <a:r>
              <a:rPr lang="ru-RU" dirty="0" smtClean="0"/>
              <a:t>ысота слоя </a:t>
            </a:r>
          </a:p>
          <a:p>
            <a:pPr>
              <a:buNone/>
            </a:pPr>
            <a:r>
              <a:rPr lang="ru-RU" dirty="0" smtClean="0"/>
              <a:t>жидкости, отнесенная к диаметру</a:t>
            </a:r>
          </a:p>
          <a:p>
            <a:pPr>
              <a:buNone/>
            </a:pPr>
            <a:r>
              <a:rPr lang="ru-RU" dirty="0" smtClean="0"/>
              <a:t> трубопровода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Уклон трубопровода </a:t>
            </a:r>
            <a:r>
              <a:rPr lang="ru-RU" dirty="0" smtClean="0"/>
              <a:t>– </a:t>
            </a:r>
          </a:p>
          <a:p>
            <a:pPr>
              <a:buNone/>
            </a:pPr>
            <a:r>
              <a:rPr lang="ru-RU" dirty="0" smtClean="0"/>
              <a:t>геометрический и гидравлический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048619" y="4500570"/>
          <a:ext cx="3095381" cy="2000264"/>
        </p:xfrm>
        <a:graphic>
          <a:graphicData uri="http://schemas.openxmlformats.org/presentationml/2006/ole">
            <p:oleObj spid="_x0000_s21505" r:id="rId3" imgW="10687050" imgH="6886575" progId="">
              <p:embed/>
            </p:oleObj>
          </a:graphicData>
        </a:graphic>
      </p:graphicFrame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Скорости транспортирования сточной воды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528641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b="1" dirty="0" err="1" smtClean="0"/>
              <a:t>Самоочищающая</a:t>
            </a:r>
            <a:r>
              <a:rPr lang="ru-RU" b="1" dirty="0" smtClean="0"/>
              <a:t> скорость движения сточных вод</a:t>
            </a:r>
            <a:r>
              <a:rPr lang="ru-RU" dirty="0" smtClean="0"/>
              <a:t>  -  при которой в трубах не происходит накопления осадка в больших объемах и зависит от: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 типа сточных вод, 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диаметра,  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наполнения  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уклона трубопроводов  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варьируется от 0,7 до 1,5 м/с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Максимально допустимые скорости: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4 м/с для неметаллических труб </a:t>
            </a:r>
          </a:p>
          <a:p>
            <a:pPr lvl="2">
              <a:buFont typeface="Wingdings" pitchFamily="2" charset="2"/>
              <a:buChar char="§"/>
            </a:pPr>
            <a:r>
              <a:rPr lang="ru-RU" dirty="0" smtClean="0"/>
              <a:t>8 м/с для металлических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2015</TotalTime>
  <Words>861</Words>
  <PresentationFormat>Экран (4:3)</PresentationFormat>
  <Paragraphs>221</Paragraphs>
  <Slides>27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Водоотведение</vt:lpstr>
      <vt:lpstr>Слайд 2</vt:lpstr>
      <vt:lpstr>Слайд 3</vt:lpstr>
      <vt:lpstr>Схемы  водоотведения</vt:lpstr>
      <vt:lpstr>Виды сточных вод</vt:lpstr>
      <vt:lpstr>Виды загрязнений хозяйственно-бытовых сточных вод </vt:lpstr>
      <vt:lpstr>Системы водоотведения городов</vt:lpstr>
      <vt:lpstr>Расчетные параметры водоотведения</vt:lpstr>
      <vt:lpstr>Скорости транспортирования сточной воды</vt:lpstr>
      <vt:lpstr>Требования к канализационным трубам</vt:lpstr>
      <vt:lpstr>Глубина заложения трубопроводов и способы прокладки</vt:lpstr>
      <vt:lpstr>Слайд 12</vt:lpstr>
      <vt:lpstr>Крышки для колодцев</vt:lpstr>
      <vt:lpstr>Слайд 14</vt:lpstr>
      <vt:lpstr>КНС</vt:lpstr>
      <vt:lpstr>Слайд 16</vt:lpstr>
      <vt:lpstr>Слайд 17</vt:lpstr>
      <vt:lpstr>Методы и сооружения для очистки сточных вод</vt:lpstr>
      <vt:lpstr>Биологическая очистка сточных вод</vt:lpstr>
      <vt:lpstr>Городские Очистные сооружения с аэротенками и биофильтрами</vt:lpstr>
      <vt:lpstr>Слайд 21</vt:lpstr>
      <vt:lpstr>Слайд 22</vt:lpstr>
      <vt:lpstr>Слайд 23</vt:lpstr>
      <vt:lpstr>Очистные дождевой канализации</vt:lpstr>
      <vt:lpstr>Локальные очистные сооружения канализации </vt:lpstr>
      <vt:lpstr>Вакуумная  канализация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Лидия</cp:lastModifiedBy>
  <cp:revision>364</cp:revision>
  <dcterms:modified xsi:type="dcterms:W3CDTF">2012-09-06T15:40:05Z</dcterms:modified>
</cp:coreProperties>
</file>