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2" r:id="rId1"/>
  </p:sldMasterIdLst>
  <p:notesMasterIdLst>
    <p:notesMasterId r:id="rId25"/>
  </p:notesMasterIdLst>
  <p:sldIdLst>
    <p:sldId id="269" r:id="rId2"/>
    <p:sldId id="280" r:id="rId3"/>
    <p:sldId id="281" r:id="rId4"/>
    <p:sldId id="283" r:id="rId5"/>
    <p:sldId id="282" r:id="rId6"/>
    <p:sldId id="268" r:id="rId7"/>
    <p:sldId id="284" r:id="rId8"/>
    <p:sldId id="287" r:id="rId9"/>
    <p:sldId id="288" r:id="rId10"/>
    <p:sldId id="272" r:id="rId11"/>
    <p:sldId id="285" r:id="rId12"/>
    <p:sldId id="297" r:id="rId13"/>
    <p:sldId id="286" r:id="rId14"/>
    <p:sldId id="289" r:id="rId15"/>
    <p:sldId id="290" r:id="rId16"/>
    <p:sldId id="292" r:id="rId17"/>
    <p:sldId id="293" r:id="rId18"/>
    <p:sldId id="291" r:id="rId19"/>
    <p:sldId id="299" r:id="rId20"/>
    <p:sldId id="294" r:id="rId21"/>
    <p:sldId id="295" r:id="rId22"/>
    <p:sldId id="296" r:id="rId23"/>
    <p:sldId id="30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35" autoAdjust="0"/>
    <p:restoredTop sz="86477" autoAdjust="0"/>
  </p:normalViewPr>
  <p:slideViewPr>
    <p:cSldViewPr>
      <p:cViewPr varScale="1">
        <p:scale>
          <a:sx n="50" d="100"/>
          <a:sy n="50" d="100"/>
        </p:scale>
        <p:origin x="-2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B28367-EF38-45D1-B075-A7BB361B0C4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6A9193-0C44-4185-BCA4-44303A319E99}">
      <dgm:prSet phldrT="[Текст]" custT="1"/>
      <dgm:spPr/>
      <dgm:t>
        <a:bodyPr/>
        <a:lstStyle/>
        <a:p>
          <a:r>
            <a:rPr lang="ru-RU" sz="2000" dirty="0" smtClean="0"/>
            <a:t> Пластмассовые (полиэтилен, полипропилен, </a:t>
          </a:r>
          <a:r>
            <a:rPr lang="ru-RU" sz="2000" dirty="0" err="1" smtClean="0"/>
            <a:t>полибутилена</a:t>
          </a:r>
          <a:r>
            <a:rPr lang="ru-RU" sz="2000" dirty="0" smtClean="0"/>
            <a:t> ПВХ</a:t>
          </a:r>
          <a:endParaRPr lang="ru-RU" sz="2000" dirty="0"/>
        </a:p>
      </dgm:t>
    </dgm:pt>
    <dgm:pt modelId="{D072E81E-A591-476B-B2E7-7C913CFFD3BF}" type="parTrans" cxnId="{28434EBF-B7FC-45F4-86B4-257223F83319}">
      <dgm:prSet/>
      <dgm:spPr/>
      <dgm:t>
        <a:bodyPr/>
        <a:lstStyle/>
        <a:p>
          <a:endParaRPr lang="ru-RU"/>
        </a:p>
      </dgm:t>
    </dgm:pt>
    <dgm:pt modelId="{6996ADCE-E8CC-485A-92D1-090B7600053F}" type="sibTrans" cxnId="{28434EBF-B7FC-45F4-86B4-257223F83319}">
      <dgm:prSet/>
      <dgm:spPr/>
      <dgm:t>
        <a:bodyPr/>
        <a:lstStyle/>
        <a:p>
          <a:endParaRPr lang="ru-RU"/>
        </a:p>
      </dgm:t>
    </dgm:pt>
    <dgm:pt modelId="{23E5FD56-57AB-4CAB-B692-56C96253E5BF}">
      <dgm:prSet phldrT="[Текст]" custT="1"/>
      <dgm:spPr/>
      <dgm:t>
        <a:bodyPr/>
        <a:lstStyle/>
        <a:p>
          <a:r>
            <a:rPr lang="ru-RU" sz="2000" dirty="0" smtClean="0"/>
            <a:t>Металлопластиковые </a:t>
          </a:r>
          <a:endParaRPr lang="ru-RU" sz="2000" dirty="0"/>
        </a:p>
      </dgm:t>
    </dgm:pt>
    <dgm:pt modelId="{B01CE80D-9A39-44FA-ACCF-35CDEAD3350D}" type="parTrans" cxnId="{FD15FE08-430B-4CF6-8031-F94AC8A05DBE}">
      <dgm:prSet/>
      <dgm:spPr/>
      <dgm:t>
        <a:bodyPr/>
        <a:lstStyle/>
        <a:p>
          <a:endParaRPr lang="ru-RU"/>
        </a:p>
      </dgm:t>
    </dgm:pt>
    <dgm:pt modelId="{429199AC-A78A-4702-BA4C-A650A6C6CAE2}" type="sibTrans" cxnId="{FD15FE08-430B-4CF6-8031-F94AC8A05DBE}">
      <dgm:prSet/>
      <dgm:spPr/>
      <dgm:t>
        <a:bodyPr/>
        <a:lstStyle/>
        <a:p>
          <a:endParaRPr lang="ru-RU"/>
        </a:p>
      </dgm:t>
    </dgm:pt>
    <dgm:pt modelId="{FF5E58A5-2260-41A2-B072-3AA369909C7A}">
      <dgm:prSet phldrT="[Текст]" custT="1"/>
      <dgm:spPr/>
      <dgm:t>
        <a:bodyPr/>
        <a:lstStyle/>
        <a:p>
          <a:r>
            <a:rPr lang="ru-RU" sz="2000" dirty="0" smtClean="0"/>
            <a:t>Стальные </a:t>
          </a:r>
          <a:r>
            <a:rPr lang="ru-RU" sz="2000" dirty="0" err="1" smtClean="0"/>
            <a:t>водогазопроводные</a:t>
          </a:r>
          <a:endParaRPr lang="ru-RU" sz="2000" dirty="0"/>
        </a:p>
      </dgm:t>
    </dgm:pt>
    <dgm:pt modelId="{2E4EDD43-7F1C-49FB-BBDA-7DA9DDEAA9BB}" type="parTrans" cxnId="{34693F3A-4AFE-4585-B2A6-219CD9EACAE7}">
      <dgm:prSet/>
      <dgm:spPr/>
      <dgm:t>
        <a:bodyPr/>
        <a:lstStyle/>
        <a:p>
          <a:endParaRPr lang="ru-RU"/>
        </a:p>
      </dgm:t>
    </dgm:pt>
    <dgm:pt modelId="{2F473A40-70E5-403E-A7B8-6AEEEA5AE25C}" type="sibTrans" cxnId="{34693F3A-4AFE-4585-B2A6-219CD9EACAE7}">
      <dgm:prSet/>
      <dgm:spPr/>
      <dgm:t>
        <a:bodyPr/>
        <a:lstStyle/>
        <a:p>
          <a:endParaRPr lang="ru-RU"/>
        </a:p>
      </dgm:t>
    </dgm:pt>
    <dgm:pt modelId="{60F1BA28-93E0-4598-9D39-455D8AA86F99}" type="pres">
      <dgm:prSet presAssocID="{F6B28367-EF38-45D1-B075-A7BB361B0C4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633CCF-D358-4F34-8A0B-B986BFCD8C16}" type="pres">
      <dgm:prSet presAssocID="{916A9193-0C44-4185-BCA4-44303A319E99}" presName="parentLin" presStyleCnt="0"/>
      <dgm:spPr/>
    </dgm:pt>
    <dgm:pt modelId="{C5DFE694-3B0E-4957-AE05-BA80656BE7DE}" type="pres">
      <dgm:prSet presAssocID="{916A9193-0C44-4185-BCA4-44303A319E9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37D5EA8-31BC-4D35-887C-344C65CBD81D}" type="pres">
      <dgm:prSet presAssocID="{916A9193-0C44-4185-BCA4-44303A319E99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A8EC18-B8F6-417F-8ED9-42A40E1EE231}" type="pres">
      <dgm:prSet presAssocID="{916A9193-0C44-4185-BCA4-44303A319E99}" presName="negativeSpace" presStyleCnt="0"/>
      <dgm:spPr/>
    </dgm:pt>
    <dgm:pt modelId="{F6809872-1C14-48D2-B0CB-A8E1F7163CA8}" type="pres">
      <dgm:prSet presAssocID="{916A9193-0C44-4185-BCA4-44303A319E99}" presName="childText" presStyleLbl="conFgAcc1" presStyleIdx="0" presStyleCnt="3">
        <dgm:presLayoutVars>
          <dgm:bulletEnabled val="1"/>
        </dgm:presLayoutVars>
      </dgm:prSet>
      <dgm:spPr/>
    </dgm:pt>
    <dgm:pt modelId="{DA3A4D37-FEC4-408A-8200-67430BB6B553}" type="pres">
      <dgm:prSet presAssocID="{6996ADCE-E8CC-485A-92D1-090B7600053F}" presName="spaceBetweenRectangles" presStyleCnt="0"/>
      <dgm:spPr/>
    </dgm:pt>
    <dgm:pt modelId="{C0CCE550-8701-4B98-81FD-46A78647B9B1}" type="pres">
      <dgm:prSet presAssocID="{23E5FD56-57AB-4CAB-B692-56C96253E5BF}" presName="parentLin" presStyleCnt="0"/>
      <dgm:spPr/>
    </dgm:pt>
    <dgm:pt modelId="{E7E5A497-6DB3-406C-A81A-59C9A5A4ED43}" type="pres">
      <dgm:prSet presAssocID="{23E5FD56-57AB-4CAB-B692-56C96253E5B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1A3C032-57CE-4BD5-992D-89830A63FB9C}" type="pres">
      <dgm:prSet presAssocID="{23E5FD56-57AB-4CAB-B692-56C96253E5BF}" presName="parentText" presStyleLbl="node1" presStyleIdx="1" presStyleCnt="3" custScaleX="1375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7CDF1B-D4E4-437A-A810-0B1A3CA5F64D}" type="pres">
      <dgm:prSet presAssocID="{23E5FD56-57AB-4CAB-B692-56C96253E5BF}" presName="negativeSpace" presStyleCnt="0"/>
      <dgm:spPr/>
    </dgm:pt>
    <dgm:pt modelId="{8CBC6B1C-EE57-415C-ACA8-36690C95FCE8}" type="pres">
      <dgm:prSet presAssocID="{23E5FD56-57AB-4CAB-B692-56C96253E5BF}" presName="childText" presStyleLbl="conFgAcc1" presStyleIdx="1" presStyleCnt="3">
        <dgm:presLayoutVars>
          <dgm:bulletEnabled val="1"/>
        </dgm:presLayoutVars>
      </dgm:prSet>
      <dgm:spPr/>
    </dgm:pt>
    <dgm:pt modelId="{B00E1091-5A1A-430B-96C7-2609338612C3}" type="pres">
      <dgm:prSet presAssocID="{429199AC-A78A-4702-BA4C-A650A6C6CAE2}" presName="spaceBetweenRectangles" presStyleCnt="0"/>
      <dgm:spPr/>
    </dgm:pt>
    <dgm:pt modelId="{5C32C1EF-8166-4CB2-9186-770226BDC4E4}" type="pres">
      <dgm:prSet presAssocID="{FF5E58A5-2260-41A2-B072-3AA369909C7A}" presName="parentLin" presStyleCnt="0"/>
      <dgm:spPr/>
    </dgm:pt>
    <dgm:pt modelId="{9C43D3A1-AB6C-4B2B-871E-45348649163D}" type="pres">
      <dgm:prSet presAssocID="{FF5E58A5-2260-41A2-B072-3AA369909C7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C8F1231-823A-4FAF-98C1-B4A93AA36BE5}" type="pres">
      <dgm:prSet presAssocID="{FF5E58A5-2260-41A2-B072-3AA369909C7A}" presName="parentText" presStyleLbl="node1" presStyleIdx="2" presStyleCnt="3" custScaleX="1387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1C85D1-FA35-410C-99F9-F5A5C230B1B6}" type="pres">
      <dgm:prSet presAssocID="{FF5E58A5-2260-41A2-B072-3AA369909C7A}" presName="negativeSpace" presStyleCnt="0"/>
      <dgm:spPr/>
    </dgm:pt>
    <dgm:pt modelId="{2D19FCD7-7250-489A-96FC-483FD17ADEA9}" type="pres">
      <dgm:prSet presAssocID="{FF5E58A5-2260-41A2-B072-3AA369909C7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EBF4A1A-A954-4472-8314-D7D9438E7D04}" type="presOf" srcId="{F6B28367-EF38-45D1-B075-A7BB361B0C41}" destId="{60F1BA28-93E0-4598-9D39-455D8AA86F99}" srcOrd="0" destOrd="0" presId="urn:microsoft.com/office/officeart/2005/8/layout/list1"/>
    <dgm:cxn modelId="{A5F5D9D4-A6DC-4FA8-935F-1D16D6073F56}" type="presOf" srcId="{23E5FD56-57AB-4CAB-B692-56C96253E5BF}" destId="{E7E5A497-6DB3-406C-A81A-59C9A5A4ED43}" srcOrd="0" destOrd="0" presId="urn:microsoft.com/office/officeart/2005/8/layout/list1"/>
    <dgm:cxn modelId="{FD15FE08-430B-4CF6-8031-F94AC8A05DBE}" srcId="{F6B28367-EF38-45D1-B075-A7BB361B0C41}" destId="{23E5FD56-57AB-4CAB-B692-56C96253E5BF}" srcOrd="1" destOrd="0" parTransId="{B01CE80D-9A39-44FA-ACCF-35CDEAD3350D}" sibTransId="{429199AC-A78A-4702-BA4C-A650A6C6CAE2}"/>
    <dgm:cxn modelId="{34693F3A-4AFE-4585-B2A6-219CD9EACAE7}" srcId="{F6B28367-EF38-45D1-B075-A7BB361B0C41}" destId="{FF5E58A5-2260-41A2-B072-3AA369909C7A}" srcOrd="2" destOrd="0" parTransId="{2E4EDD43-7F1C-49FB-BBDA-7DA9DDEAA9BB}" sibTransId="{2F473A40-70E5-403E-A7B8-6AEEEA5AE25C}"/>
    <dgm:cxn modelId="{DB7A74AA-EEF5-4068-A1AE-ED6877BB3D54}" type="presOf" srcId="{916A9193-0C44-4185-BCA4-44303A319E99}" destId="{C5DFE694-3B0E-4957-AE05-BA80656BE7DE}" srcOrd="0" destOrd="0" presId="urn:microsoft.com/office/officeart/2005/8/layout/list1"/>
    <dgm:cxn modelId="{28434EBF-B7FC-45F4-86B4-257223F83319}" srcId="{F6B28367-EF38-45D1-B075-A7BB361B0C41}" destId="{916A9193-0C44-4185-BCA4-44303A319E99}" srcOrd="0" destOrd="0" parTransId="{D072E81E-A591-476B-B2E7-7C913CFFD3BF}" sibTransId="{6996ADCE-E8CC-485A-92D1-090B7600053F}"/>
    <dgm:cxn modelId="{ABE91A65-F9A1-4A97-B601-FEAC82C671C7}" type="presOf" srcId="{FF5E58A5-2260-41A2-B072-3AA369909C7A}" destId="{9C43D3A1-AB6C-4B2B-871E-45348649163D}" srcOrd="0" destOrd="0" presId="urn:microsoft.com/office/officeart/2005/8/layout/list1"/>
    <dgm:cxn modelId="{021AF645-45F2-4E60-9966-3EEF32674F9D}" type="presOf" srcId="{23E5FD56-57AB-4CAB-B692-56C96253E5BF}" destId="{91A3C032-57CE-4BD5-992D-89830A63FB9C}" srcOrd="1" destOrd="0" presId="urn:microsoft.com/office/officeart/2005/8/layout/list1"/>
    <dgm:cxn modelId="{E2FB61C7-2892-461E-B152-4BE1846C1444}" type="presOf" srcId="{FF5E58A5-2260-41A2-B072-3AA369909C7A}" destId="{2C8F1231-823A-4FAF-98C1-B4A93AA36BE5}" srcOrd="1" destOrd="0" presId="urn:microsoft.com/office/officeart/2005/8/layout/list1"/>
    <dgm:cxn modelId="{E570325A-8979-4A76-B53B-B7ECB9F9A67E}" type="presOf" srcId="{916A9193-0C44-4185-BCA4-44303A319E99}" destId="{037D5EA8-31BC-4D35-887C-344C65CBD81D}" srcOrd="1" destOrd="0" presId="urn:microsoft.com/office/officeart/2005/8/layout/list1"/>
    <dgm:cxn modelId="{D73EDFAC-1BFB-4D1D-BA3A-35200FD0DA49}" type="presParOf" srcId="{60F1BA28-93E0-4598-9D39-455D8AA86F99}" destId="{A3633CCF-D358-4F34-8A0B-B986BFCD8C16}" srcOrd="0" destOrd="0" presId="urn:microsoft.com/office/officeart/2005/8/layout/list1"/>
    <dgm:cxn modelId="{7F0CB347-6D22-44E7-A6BC-135BEDFB41AB}" type="presParOf" srcId="{A3633CCF-D358-4F34-8A0B-B986BFCD8C16}" destId="{C5DFE694-3B0E-4957-AE05-BA80656BE7DE}" srcOrd="0" destOrd="0" presId="urn:microsoft.com/office/officeart/2005/8/layout/list1"/>
    <dgm:cxn modelId="{6D527509-39F5-4C27-9251-7EF4FEEAD9F3}" type="presParOf" srcId="{A3633CCF-D358-4F34-8A0B-B986BFCD8C16}" destId="{037D5EA8-31BC-4D35-887C-344C65CBD81D}" srcOrd="1" destOrd="0" presId="urn:microsoft.com/office/officeart/2005/8/layout/list1"/>
    <dgm:cxn modelId="{281EBB7D-B13B-484F-84C4-A39B8A1DB606}" type="presParOf" srcId="{60F1BA28-93E0-4598-9D39-455D8AA86F99}" destId="{29A8EC18-B8F6-417F-8ED9-42A40E1EE231}" srcOrd="1" destOrd="0" presId="urn:microsoft.com/office/officeart/2005/8/layout/list1"/>
    <dgm:cxn modelId="{A396DF32-6AD6-4347-8E9F-A209F9E96DB9}" type="presParOf" srcId="{60F1BA28-93E0-4598-9D39-455D8AA86F99}" destId="{F6809872-1C14-48D2-B0CB-A8E1F7163CA8}" srcOrd="2" destOrd="0" presId="urn:microsoft.com/office/officeart/2005/8/layout/list1"/>
    <dgm:cxn modelId="{6E9FD41B-A2BB-42E3-A220-D69CBAFD2EA8}" type="presParOf" srcId="{60F1BA28-93E0-4598-9D39-455D8AA86F99}" destId="{DA3A4D37-FEC4-408A-8200-67430BB6B553}" srcOrd="3" destOrd="0" presId="urn:microsoft.com/office/officeart/2005/8/layout/list1"/>
    <dgm:cxn modelId="{618D4533-6259-4A0C-B4B6-AEC28667FD50}" type="presParOf" srcId="{60F1BA28-93E0-4598-9D39-455D8AA86F99}" destId="{C0CCE550-8701-4B98-81FD-46A78647B9B1}" srcOrd="4" destOrd="0" presId="urn:microsoft.com/office/officeart/2005/8/layout/list1"/>
    <dgm:cxn modelId="{1B406807-B40F-49C8-A345-45FC3BE19B72}" type="presParOf" srcId="{C0CCE550-8701-4B98-81FD-46A78647B9B1}" destId="{E7E5A497-6DB3-406C-A81A-59C9A5A4ED43}" srcOrd="0" destOrd="0" presId="urn:microsoft.com/office/officeart/2005/8/layout/list1"/>
    <dgm:cxn modelId="{289CCAD5-CD4B-4B2E-9F0C-94CDE93FE449}" type="presParOf" srcId="{C0CCE550-8701-4B98-81FD-46A78647B9B1}" destId="{91A3C032-57CE-4BD5-992D-89830A63FB9C}" srcOrd="1" destOrd="0" presId="urn:microsoft.com/office/officeart/2005/8/layout/list1"/>
    <dgm:cxn modelId="{8208369D-BFCB-40A0-873B-F5BDE194B62B}" type="presParOf" srcId="{60F1BA28-93E0-4598-9D39-455D8AA86F99}" destId="{AB7CDF1B-D4E4-437A-A810-0B1A3CA5F64D}" srcOrd="5" destOrd="0" presId="urn:microsoft.com/office/officeart/2005/8/layout/list1"/>
    <dgm:cxn modelId="{B990E76C-8007-4455-B714-5DEFC2C68550}" type="presParOf" srcId="{60F1BA28-93E0-4598-9D39-455D8AA86F99}" destId="{8CBC6B1C-EE57-415C-ACA8-36690C95FCE8}" srcOrd="6" destOrd="0" presId="urn:microsoft.com/office/officeart/2005/8/layout/list1"/>
    <dgm:cxn modelId="{2C55D2C3-73C0-40AC-8F2E-B2766D083AF3}" type="presParOf" srcId="{60F1BA28-93E0-4598-9D39-455D8AA86F99}" destId="{B00E1091-5A1A-430B-96C7-2609338612C3}" srcOrd="7" destOrd="0" presId="urn:microsoft.com/office/officeart/2005/8/layout/list1"/>
    <dgm:cxn modelId="{B3777533-BF10-4EE3-A35A-5BC2D2EF3055}" type="presParOf" srcId="{60F1BA28-93E0-4598-9D39-455D8AA86F99}" destId="{5C32C1EF-8166-4CB2-9186-770226BDC4E4}" srcOrd="8" destOrd="0" presId="urn:microsoft.com/office/officeart/2005/8/layout/list1"/>
    <dgm:cxn modelId="{C3C6A03E-84B8-4C0C-9199-832A1A3BBC53}" type="presParOf" srcId="{5C32C1EF-8166-4CB2-9186-770226BDC4E4}" destId="{9C43D3A1-AB6C-4B2B-871E-45348649163D}" srcOrd="0" destOrd="0" presId="urn:microsoft.com/office/officeart/2005/8/layout/list1"/>
    <dgm:cxn modelId="{68897CDA-3555-4BEC-AC8D-67128A751235}" type="presParOf" srcId="{5C32C1EF-8166-4CB2-9186-770226BDC4E4}" destId="{2C8F1231-823A-4FAF-98C1-B4A93AA36BE5}" srcOrd="1" destOrd="0" presId="urn:microsoft.com/office/officeart/2005/8/layout/list1"/>
    <dgm:cxn modelId="{EF27DB25-80F2-42DC-A77C-38AD51E109D4}" type="presParOf" srcId="{60F1BA28-93E0-4598-9D39-455D8AA86F99}" destId="{7D1C85D1-FA35-410C-99F9-F5A5C230B1B6}" srcOrd="9" destOrd="0" presId="urn:microsoft.com/office/officeart/2005/8/layout/list1"/>
    <dgm:cxn modelId="{8695C691-BE46-4ABD-AB28-6127EA89FBD7}" type="presParOf" srcId="{60F1BA28-93E0-4598-9D39-455D8AA86F99}" destId="{2D19FCD7-7250-489A-96FC-483FD17ADEA9}" srcOrd="10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65B571-1E52-467F-B1C5-26840CAC037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234ECD-928D-40E0-815D-D7062BE78759}">
      <dgm:prSet phldrT="[Текст]" custT="1"/>
      <dgm:spPr/>
      <dgm:t>
        <a:bodyPr/>
        <a:lstStyle/>
        <a:p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Водоразборная</a:t>
          </a:r>
          <a:endParaRPr lang="ru-RU" sz="2400" dirty="0"/>
        </a:p>
      </dgm:t>
    </dgm:pt>
    <dgm:pt modelId="{3E4C1007-38D4-4490-A1A0-D52BA6692F97}" type="parTrans" cxnId="{1406E13B-B8C6-40B6-A6C1-4A8512A8016E}">
      <dgm:prSet/>
      <dgm:spPr/>
      <dgm:t>
        <a:bodyPr/>
        <a:lstStyle/>
        <a:p>
          <a:endParaRPr lang="ru-RU"/>
        </a:p>
      </dgm:t>
    </dgm:pt>
    <dgm:pt modelId="{91B710EB-CAFE-4A05-86F6-8DD002122526}" type="sibTrans" cxnId="{1406E13B-B8C6-40B6-A6C1-4A8512A8016E}">
      <dgm:prSet/>
      <dgm:spPr/>
      <dgm:t>
        <a:bodyPr/>
        <a:lstStyle/>
        <a:p>
          <a:endParaRPr lang="ru-RU"/>
        </a:p>
      </dgm:t>
    </dgm:pt>
    <dgm:pt modelId="{A0AAAA11-9331-4C8D-90C5-EEB4DCC77324}">
      <dgm:prSet phldrT="[Текст]" custT="1"/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краны водоразборные </a:t>
          </a:r>
          <a:endParaRPr lang="ru-RU" sz="1800" dirty="0"/>
        </a:p>
      </dgm:t>
    </dgm:pt>
    <dgm:pt modelId="{4609CCFA-9528-4293-BE53-C6763A663686}" type="parTrans" cxnId="{04FDA91E-E57E-4A8F-AE9F-9AD1EB522902}">
      <dgm:prSet/>
      <dgm:spPr/>
      <dgm:t>
        <a:bodyPr/>
        <a:lstStyle/>
        <a:p>
          <a:endParaRPr lang="ru-RU"/>
        </a:p>
      </dgm:t>
    </dgm:pt>
    <dgm:pt modelId="{326A13CB-0B8E-407C-8195-0F0D36FF342E}" type="sibTrans" cxnId="{04FDA91E-E57E-4A8F-AE9F-9AD1EB522902}">
      <dgm:prSet/>
      <dgm:spPr/>
      <dgm:t>
        <a:bodyPr/>
        <a:lstStyle/>
        <a:p>
          <a:endParaRPr lang="ru-RU"/>
        </a:p>
      </dgm:t>
    </dgm:pt>
    <dgm:pt modelId="{3EF42C1A-C923-491C-BF0C-4CC38365CA05}">
      <dgm:prSet phldrT="[Текст]" custT="1"/>
      <dgm:spPr/>
      <dgm:t>
        <a:bodyPr/>
        <a:lstStyle/>
        <a:p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Смесительная</a:t>
          </a:r>
          <a:endParaRPr lang="ru-RU" sz="2400" dirty="0"/>
        </a:p>
      </dgm:t>
    </dgm:pt>
    <dgm:pt modelId="{B635B98A-E14E-4DC3-B6BA-DFA49A851F86}" type="parTrans" cxnId="{9C2AE1D3-D354-43C1-A1D1-351E6798550D}">
      <dgm:prSet/>
      <dgm:spPr/>
      <dgm:t>
        <a:bodyPr/>
        <a:lstStyle/>
        <a:p>
          <a:endParaRPr lang="ru-RU"/>
        </a:p>
      </dgm:t>
    </dgm:pt>
    <dgm:pt modelId="{A28EFB82-3403-4763-899D-5D5810445417}" type="sibTrans" cxnId="{9C2AE1D3-D354-43C1-A1D1-351E6798550D}">
      <dgm:prSet/>
      <dgm:spPr/>
      <dgm:t>
        <a:bodyPr/>
        <a:lstStyle/>
        <a:p>
          <a:endParaRPr lang="ru-RU"/>
        </a:p>
      </dgm:t>
    </dgm:pt>
    <dgm:pt modelId="{AD4AAC14-8E8D-4712-B660-4364EDC1042A}">
      <dgm:prSet phldrT="[Текст]" custT="1"/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смесители для мойки </a:t>
          </a:r>
          <a:endParaRPr lang="ru-RU" sz="1800" dirty="0"/>
        </a:p>
      </dgm:t>
    </dgm:pt>
    <dgm:pt modelId="{59BCCEE9-A886-46A0-8401-A68B901AC6E9}" type="parTrans" cxnId="{A843863A-2660-4240-926A-FF31EE74F64F}">
      <dgm:prSet/>
      <dgm:spPr/>
      <dgm:t>
        <a:bodyPr/>
        <a:lstStyle/>
        <a:p>
          <a:endParaRPr lang="ru-RU"/>
        </a:p>
      </dgm:t>
    </dgm:pt>
    <dgm:pt modelId="{ED05C690-FE94-47A7-8B6B-35EEFB3CC23A}" type="sibTrans" cxnId="{A843863A-2660-4240-926A-FF31EE74F64F}">
      <dgm:prSet/>
      <dgm:spPr/>
      <dgm:t>
        <a:bodyPr/>
        <a:lstStyle/>
        <a:p>
          <a:endParaRPr lang="ru-RU"/>
        </a:p>
      </dgm:t>
    </dgm:pt>
    <dgm:pt modelId="{ED6DC439-68E0-44E6-B343-9D1BA9053F60}">
      <dgm:prSet phldrT="[Текст]" custT="1"/>
      <dgm:spPr/>
      <dgm:t>
        <a:bodyPr/>
        <a:lstStyle/>
        <a:p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Запорная</a:t>
          </a:r>
          <a:endParaRPr lang="ru-RU" sz="2400" dirty="0"/>
        </a:p>
      </dgm:t>
    </dgm:pt>
    <dgm:pt modelId="{8967DEA0-96A6-4F6D-9FB6-EB810CD4D58D}" type="parTrans" cxnId="{B69A78D9-23B2-46AD-9BA1-F9C4759E89CC}">
      <dgm:prSet/>
      <dgm:spPr/>
      <dgm:t>
        <a:bodyPr/>
        <a:lstStyle/>
        <a:p>
          <a:endParaRPr lang="ru-RU"/>
        </a:p>
      </dgm:t>
    </dgm:pt>
    <dgm:pt modelId="{E57E8CD6-6C71-497D-8A4B-D3AE8BF1A194}" type="sibTrans" cxnId="{B69A78D9-23B2-46AD-9BA1-F9C4759E89CC}">
      <dgm:prSet/>
      <dgm:spPr/>
      <dgm:t>
        <a:bodyPr/>
        <a:lstStyle/>
        <a:p>
          <a:endParaRPr lang="ru-RU"/>
        </a:p>
      </dgm:t>
    </dgm:pt>
    <dgm:pt modelId="{90D7DBF5-CCAA-4E3B-AE7D-EDB262CE2202}">
      <dgm:prSet phldrT="[Текст]" custT="1"/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вентили на диаметрах труб  15-40 мм</a:t>
          </a:r>
          <a:endParaRPr lang="ru-RU" sz="1800" dirty="0"/>
        </a:p>
      </dgm:t>
    </dgm:pt>
    <dgm:pt modelId="{524FBD4A-15DD-40EB-9CDF-0609C50F9D34}" type="parTrans" cxnId="{7FC51672-525C-40B7-9C98-1889776FDD81}">
      <dgm:prSet/>
      <dgm:spPr/>
      <dgm:t>
        <a:bodyPr/>
        <a:lstStyle/>
        <a:p>
          <a:endParaRPr lang="ru-RU"/>
        </a:p>
      </dgm:t>
    </dgm:pt>
    <dgm:pt modelId="{E149F128-423D-4460-BB77-A322B5AF6673}" type="sibTrans" cxnId="{7FC51672-525C-40B7-9C98-1889776FDD81}">
      <dgm:prSet/>
      <dgm:spPr/>
      <dgm:t>
        <a:bodyPr/>
        <a:lstStyle/>
        <a:p>
          <a:endParaRPr lang="ru-RU"/>
        </a:p>
      </dgm:t>
    </dgm:pt>
    <dgm:pt modelId="{CB202136-39AA-4E6A-A688-DCED9F440F3A}">
      <dgm:prSet phldrT="[Текст]" custT="1"/>
      <dgm:spPr/>
      <dgm:t>
        <a:bodyPr/>
        <a:lstStyle/>
        <a:p>
          <a:r>
            <a: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Предохранительная</a:t>
          </a:r>
          <a:endParaRPr lang="ru-RU" sz="2000" dirty="0"/>
        </a:p>
      </dgm:t>
    </dgm:pt>
    <dgm:pt modelId="{0E49C7D0-3BB3-40B7-A701-6FA4CEC042C7}" type="parTrans" cxnId="{0D1BE143-24AA-4358-9F8E-1FA97611DC2C}">
      <dgm:prSet/>
      <dgm:spPr/>
      <dgm:t>
        <a:bodyPr/>
        <a:lstStyle/>
        <a:p>
          <a:endParaRPr lang="ru-RU"/>
        </a:p>
      </dgm:t>
    </dgm:pt>
    <dgm:pt modelId="{E6C969CA-7466-4D8B-8938-45CE05A42755}" type="sibTrans" cxnId="{0D1BE143-24AA-4358-9F8E-1FA97611DC2C}">
      <dgm:prSet/>
      <dgm:spPr/>
      <dgm:t>
        <a:bodyPr/>
        <a:lstStyle/>
        <a:p>
          <a:endParaRPr lang="ru-RU"/>
        </a:p>
      </dgm:t>
    </dgm:pt>
    <dgm:pt modelId="{B9CAFA4E-096B-4D1B-804D-7A350F090058}">
      <dgm:prSet phldrT="[Текст]" custT="1"/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краны банные </a:t>
          </a:r>
          <a:endParaRPr lang="ru-RU" sz="1800" dirty="0"/>
        </a:p>
      </dgm:t>
    </dgm:pt>
    <dgm:pt modelId="{8F9BE5B3-4896-4DCE-8BC2-F01346E24709}" type="parTrans" cxnId="{71DC5A68-336B-473E-9439-44EA4F919CA9}">
      <dgm:prSet/>
      <dgm:spPr/>
      <dgm:t>
        <a:bodyPr/>
        <a:lstStyle/>
        <a:p>
          <a:endParaRPr lang="ru-RU"/>
        </a:p>
      </dgm:t>
    </dgm:pt>
    <dgm:pt modelId="{675B4624-DB97-44C4-B24A-F0ADE2625C1F}" type="sibTrans" cxnId="{71DC5A68-336B-473E-9439-44EA4F919CA9}">
      <dgm:prSet/>
      <dgm:spPr/>
      <dgm:t>
        <a:bodyPr/>
        <a:lstStyle/>
        <a:p>
          <a:endParaRPr lang="ru-RU"/>
        </a:p>
      </dgm:t>
    </dgm:pt>
    <dgm:pt modelId="{1529E95C-EEB5-48BC-B0D2-35ED06A06D63}">
      <dgm:prSet phldrT="[Текст]" custT="1"/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поплавковые клапаны смывных бачков унитазов</a:t>
          </a:r>
          <a:endParaRPr lang="ru-RU" sz="1800" dirty="0"/>
        </a:p>
      </dgm:t>
    </dgm:pt>
    <dgm:pt modelId="{7ABFE515-922C-4CBD-ADE5-BB48E6882C0C}" type="parTrans" cxnId="{6C751F44-9E03-4C29-ABC9-201ED1242A4F}">
      <dgm:prSet/>
      <dgm:spPr/>
      <dgm:t>
        <a:bodyPr/>
        <a:lstStyle/>
        <a:p>
          <a:endParaRPr lang="ru-RU"/>
        </a:p>
      </dgm:t>
    </dgm:pt>
    <dgm:pt modelId="{65210826-1B4E-482A-AF4A-05D3B8274288}" type="sibTrans" cxnId="{6C751F44-9E03-4C29-ABC9-201ED1242A4F}">
      <dgm:prSet/>
      <dgm:spPr/>
      <dgm:t>
        <a:bodyPr/>
        <a:lstStyle/>
        <a:p>
          <a:endParaRPr lang="ru-RU"/>
        </a:p>
      </dgm:t>
    </dgm:pt>
    <dgm:pt modelId="{5959C176-B439-416E-9F28-A4F1939505A7}">
      <dgm:prSet phldrT="[Текст]" custT="1"/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смесители для умывальника </a:t>
          </a:r>
          <a:endParaRPr lang="ru-RU" sz="1800" dirty="0"/>
        </a:p>
      </dgm:t>
    </dgm:pt>
    <dgm:pt modelId="{C4BDACA2-C0CE-471C-8526-68F871FFBE9F}" type="parTrans" cxnId="{10DF6283-BAA3-415A-9AC1-54549C876556}">
      <dgm:prSet/>
      <dgm:spPr/>
      <dgm:t>
        <a:bodyPr/>
        <a:lstStyle/>
        <a:p>
          <a:endParaRPr lang="ru-RU"/>
        </a:p>
      </dgm:t>
    </dgm:pt>
    <dgm:pt modelId="{9103F4EE-3C81-49C9-909A-E2C94F66B254}" type="sibTrans" cxnId="{10DF6283-BAA3-415A-9AC1-54549C876556}">
      <dgm:prSet/>
      <dgm:spPr/>
      <dgm:t>
        <a:bodyPr/>
        <a:lstStyle/>
        <a:p>
          <a:endParaRPr lang="ru-RU"/>
        </a:p>
      </dgm:t>
    </dgm:pt>
    <dgm:pt modelId="{36B49EF8-F27E-493D-BBA9-1D9AF277480C}">
      <dgm:prSet phldrT="[Текст]" custT="1"/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общий для ванны и умывальника, </a:t>
          </a:r>
          <a:endParaRPr lang="ru-RU" sz="1800" dirty="0"/>
        </a:p>
      </dgm:t>
    </dgm:pt>
    <dgm:pt modelId="{EB6C0A33-18C8-4F88-B51A-CCDCA8283B08}" type="parTrans" cxnId="{21A71240-E007-45AC-A851-919252735648}">
      <dgm:prSet/>
      <dgm:spPr/>
      <dgm:t>
        <a:bodyPr/>
        <a:lstStyle/>
        <a:p>
          <a:endParaRPr lang="ru-RU"/>
        </a:p>
      </dgm:t>
    </dgm:pt>
    <dgm:pt modelId="{3EB3F953-5AB1-41C8-BA98-ED064FAEBEE6}" type="sibTrans" cxnId="{21A71240-E007-45AC-A851-919252735648}">
      <dgm:prSet/>
      <dgm:spPr/>
      <dgm:t>
        <a:bodyPr/>
        <a:lstStyle/>
        <a:p>
          <a:endParaRPr lang="ru-RU"/>
        </a:p>
      </dgm:t>
    </dgm:pt>
    <dgm:pt modelId="{1A5DA656-9DAB-410C-9933-E775C0FE8CD6}">
      <dgm:prSet phldrT="[Текст]" custT="1"/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смеситель с душевой сеткой</a:t>
          </a:r>
          <a:endParaRPr lang="ru-RU" sz="1800" dirty="0"/>
        </a:p>
      </dgm:t>
    </dgm:pt>
    <dgm:pt modelId="{2A88C002-8587-4208-9175-F8814973322B}" type="parTrans" cxnId="{F8F6BDAF-EDE1-44B9-8C24-30143D063EC4}">
      <dgm:prSet/>
      <dgm:spPr/>
      <dgm:t>
        <a:bodyPr/>
        <a:lstStyle/>
        <a:p>
          <a:endParaRPr lang="ru-RU"/>
        </a:p>
      </dgm:t>
    </dgm:pt>
    <dgm:pt modelId="{D69DA864-9FC2-4B2A-900F-153851E11505}" type="sibTrans" cxnId="{F8F6BDAF-EDE1-44B9-8C24-30143D063EC4}">
      <dgm:prSet/>
      <dgm:spPr/>
      <dgm:t>
        <a:bodyPr/>
        <a:lstStyle/>
        <a:p>
          <a:endParaRPr lang="ru-RU"/>
        </a:p>
      </dgm:t>
    </dgm:pt>
    <dgm:pt modelId="{6F748682-533C-41FF-80C1-541381CC744C}">
      <dgm:prSet phldrT="[Текст]" custT="1"/>
      <dgm:spPr/>
      <dgm:t>
        <a:bodyPr/>
        <a:lstStyle/>
        <a:p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задвижки на диаметрах  50 мм и более</a:t>
          </a:r>
          <a:endParaRPr lang="ru-RU" sz="1800" dirty="0"/>
        </a:p>
      </dgm:t>
    </dgm:pt>
    <dgm:pt modelId="{2DEF8081-B08E-415A-9877-95B7A316FA63}" type="parTrans" cxnId="{8B2D3ABD-6561-4DDF-93CC-6E0E2EA0BC56}">
      <dgm:prSet/>
      <dgm:spPr/>
      <dgm:t>
        <a:bodyPr/>
        <a:lstStyle/>
        <a:p>
          <a:endParaRPr lang="ru-RU"/>
        </a:p>
      </dgm:t>
    </dgm:pt>
    <dgm:pt modelId="{9DD848E1-6B1D-46AB-884B-030E3F63AF08}" type="sibTrans" cxnId="{8B2D3ABD-6561-4DDF-93CC-6E0E2EA0BC56}">
      <dgm:prSet/>
      <dgm:spPr/>
      <dgm:t>
        <a:bodyPr/>
        <a:lstStyle/>
        <a:p>
          <a:endParaRPr lang="ru-RU"/>
        </a:p>
      </dgm:t>
    </dgm:pt>
    <dgm:pt modelId="{6D98A90D-9C21-4C24-85DD-D79A9DDE3A80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регуляторы давления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9474722-8193-4A12-8F84-A4639B8B93A0}" type="parTrans" cxnId="{84881EA8-8BD6-4356-B952-81D16517A7E3}">
      <dgm:prSet/>
      <dgm:spPr/>
      <dgm:t>
        <a:bodyPr/>
        <a:lstStyle/>
        <a:p>
          <a:endParaRPr lang="ru-RU"/>
        </a:p>
      </dgm:t>
    </dgm:pt>
    <dgm:pt modelId="{DBD5D494-3B7E-4AE6-AED8-06BAC6311B2F}" type="sibTrans" cxnId="{84881EA8-8BD6-4356-B952-81D16517A7E3}">
      <dgm:prSet/>
      <dgm:spPr/>
      <dgm:t>
        <a:bodyPr/>
        <a:lstStyle/>
        <a:p>
          <a:endParaRPr lang="ru-RU"/>
        </a:p>
      </dgm:t>
    </dgm:pt>
    <dgm:pt modelId="{330A4FED-FF44-4DE3-BD6F-04249DE06632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обратные клапаны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0028AC3C-BC5A-4008-8C5F-92C3149B2F35}" type="parTrans" cxnId="{0C610157-3206-4414-A64B-88A678307D47}">
      <dgm:prSet/>
      <dgm:spPr/>
      <dgm:t>
        <a:bodyPr/>
        <a:lstStyle/>
        <a:p>
          <a:endParaRPr lang="ru-RU"/>
        </a:p>
      </dgm:t>
    </dgm:pt>
    <dgm:pt modelId="{A77AAA45-31A2-43BC-B281-CE5208E4C77C}" type="sibTrans" cxnId="{0C610157-3206-4414-A64B-88A678307D47}">
      <dgm:prSet/>
      <dgm:spPr/>
      <dgm:t>
        <a:bodyPr/>
        <a:lstStyle/>
        <a:p>
          <a:endParaRPr lang="ru-RU"/>
        </a:p>
      </dgm:t>
    </dgm:pt>
    <dgm:pt modelId="{078D2D45-7DAC-41CE-997D-8AF604A9A8D2}" type="pres">
      <dgm:prSet presAssocID="{4E65B571-1E52-467F-B1C5-26840CAC03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B15522-75D8-472A-88A7-B19576278670}" type="pres">
      <dgm:prSet presAssocID="{B1234ECD-928D-40E0-815D-D7062BE78759}" presName="linNode" presStyleCnt="0"/>
      <dgm:spPr/>
    </dgm:pt>
    <dgm:pt modelId="{5B554A0E-7164-4891-B6CC-4A6304F750DB}" type="pres">
      <dgm:prSet presAssocID="{B1234ECD-928D-40E0-815D-D7062BE78759}" presName="parentText" presStyleLbl="node1" presStyleIdx="0" presStyleCnt="4" custScaleX="1109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C746E-6C45-4093-BBF1-01E2B9DDC390}" type="pres">
      <dgm:prSet presAssocID="{B1234ECD-928D-40E0-815D-D7062BE78759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C6C767-42E5-4C67-BD7E-FA77F2411259}" type="pres">
      <dgm:prSet presAssocID="{91B710EB-CAFE-4A05-86F6-8DD002122526}" presName="sp" presStyleCnt="0"/>
      <dgm:spPr/>
    </dgm:pt>
    <dgm:pt modelId="{3F2DFB9E-9238-4E43-817C-44A974D05778}" type="pres">
      <dgm:prSet presAssocID="{3EF42C1A-C923-491C-BF0C-4CC38365CA05}" presName="linNode" presStyleCnt="0"/>
      <dgm:spPr/>
    </dgm:pt>
    <dgm:pt modelId="{EDDABC4C-916D-42F6-8CC4-E671AFE7E627}" type="pres">
      <dgm:prSet presAssocID="{3EF42C1A-C923-491C-BF0C-4CC38365CA05}" presName="parentText" presStyleLbl="node1" presStyleIdx="1" presStyleCnt="4" custScaleX="12273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DE242-A274-45FE-BC3B-6369958BF130}" type="pres">
      <dgm:prSet presAssocID="{3EF42C1A-C923-491C-BF0C-4CC38365CA05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7BD6D-8268-4FFD-A27B-1448C6FC6B2A}" type="pres">
      <dgm:prSet presAssocID="{A28EFB82-3403-4763-899D-5D5810445417}" presName="sp" presStyleCnt="0"/>
      <dgm:spPr/>
    </dgm:pt>
    <dgm:pt modelId="{EF4EE39D-A9F5-4BD3-A13E-DCC3AF126986}" type="pres">
      <dgm:prSet presAssocID="{ED6DC439-68E0-44E6-B343-9D1BA9053F60}" presName="linNode" presStyleCnt="0"/>
      <dgm:spPr/>
    </dgm:pt>
    <dgm:pt modelId="{02A3C397-082C-4E31-A347-B10EB232F0AA}" type="pres">
      <dgm:prSet presAssocID="{ED6DC439-68E0-44E6-B343-9D1BA9053F60}" presName="parentText" presStyleLbl="node1" presStyleIdx="2" presStyleCnt="4" custScaleX="12273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2EE923-4862-45B7-A615-7D4934B50695}" type="pres">
      <dgm:prSet presAssocID="{ED6DC439-68E0-44E6-B343-9D1BA9053F60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C11FBB-1385-4F50-A21B-943A8244153B}" type="pres">
      <dgm:prSet presAssocID="{E57E8CD6-6C71-497D-8A4B-D3AE8BF1A194}" presName="sp" presStyleCnt="0"/>
      <dgm:spPr/>
    </dgm:pt>
    <dgm:pt modelId="{F8B749A3-2814-4FD2-B084-CF8A0971AAC8}" type="pres">
      <dgm:prSet presAssocID="{CB202136-39AA-4E6A-A688-DCED9F440F3A}" presName="linNode" presStyleCnt="0"/>
      <dgm:spPr/>
    </dgm:pt>
    <dgm:pt modelId="{DA644531-2C51-4DAC-98FA-673FDDE83965}" type="pres">
      <dgm:prSet presAssocID="{CB202136-39AA-4E6A-A688-DCED9F440F3A}" presName="parentText" presStyleLbl="node1" presStyleIdx="3" presStyleCnt="4" custScaleX="13708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AE89F-1572-4C85-A3D6-74D2D52F3538}" type="pres">
      <dgm:prSet presAssocID="{CB202136-39AA-4E6A-A688-DCED9F440F3A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99DFE3-722D-482F-9297-AA5723D0643B}" type="presOf" srcId="{1529E95C-EEB5-48BC-B0D2-35ED06A06D63}" destId="{9B7C746E-6C45-4093-BBF1-01E2B9DDC390}" srcOrd="0" destOrd="2" presId="urn:microsoft.com/office/officeart/2005/8/layout/vList5"/>
    <dgm:cxn modelId="{D2F16218-E6BB-45EC-8265-8737B1781C60}" type="presOf" srcId="{1A5DA656-9DAB-410C-9933-E775C0FE8CD6}" destId="{9A8DE242-A274-45FE-BC3B-6369958BF130}" srcOrd="0" destOrd="3" presId="urn:microsoft.com/office/officeart/2005/8/layout/vList5"/>
    <dgm:cxn modelId="{9C2AE1D3-D354-43C1-A1D1-351E6798550D}" srcId="{4E65B571-1E52-467F-B1C5-26840CAC0370}" destId="{3EF42C1A-C923-491C-BF0C-4CC38365CA05}" srcOrd="1" destOrd="0" parTransId="{B635B98A-E14E-4DC3-B6BA-DFA49A851F86}" sibTransId="{A28EFB82-3403-4763-899D-5D5810445417}"/>
    <dgm:cxn modelId="{87C17E34-AFFA-4F9F-9CCB-25064A3BB17F}" type="presOf" srcId="{CB202136-39AA-4E6A-A688-DCED9F440F3A}" destId="{DA644531-2C51-4DAC-98FA-673FDDE83965}" srcOrd="0" destOrd="0" presId="urn:microsoft.com/office/officeart/2005/8/layout/vList5"/>
    <dgm:cxn modelId="{0D1BE143-24AA-4358-9F8E-1FA97611DC2C}" srcId="{4E65B571-1E52-467F-B1C5-26840CAC0370}" destId="{CB202136-39AA-4E6A-A688-DCED9F440F3A}" srcOrd="3" destOrd="0" parTransId="{0E49C7D0-3BB3-40B7-A701-6FA4CEC042C7}" sibTransId="{E6C969CA-7466-4D8B-8938-45CE05A42755}"/>
    <dgm:cxn modelId="{07F4F0CB-2561-4E72-8974-62628CDD7A5A}" type="presOf" srcId="{330A4FED-FF44-4DE3-BD6F-04249DE06632}" destId="{D6FAE89F-1572-4C85-A3D6-74D2D52F3538}" srcOrd="0" destOrd="1" presId="urn:microsoft.com/office/officeart/2005/8/layout/vList5"/>
    <dgm:cxn modelId="{99786312-D119-45C7-BFEB-88D33AD5B77C}" type="presOf" srcId="{90D7DBF5-CCAA-4E3B-AE7D-EDB262CE2202}" destId="{862EE923-4862-45B7-A615-7D4934B50695}" srcOrd="0" destOrd="0" presId="urn:microsoft.com/office/officeart/2005/8/layout/vList5"/>
    <dgm:cxn modelId="{DEB78092-C377-4D01-BB74-61B4AC838167}" type="presOf" srcId="{ED6DC439-68E0-44E6-B343-9D1BA9053F60}" destId="{02A3C397-082C-4E31-A347-B10EB232F0AA}" srcOrd="0" destOrd="0" presId="urn:microsoft.com/office/officeart/2005/8/layout/vList5"/>
    <dgm:cxn modelId="{C9F22DF1-3E6F-40ED-B518-DFB824D510A2}" type="presOf" srcId="{3EF42C1A-C923-491C-BF0C-4CC38365CA05}" destId="{EDDABC4C-916D-42F6-8CC4-E671AFE7E627}" srcOrd="0" destOrd="0" presId="urn:microsoft.com/office/officeart/2005/8/layout/vList5"/>
    <dgm:cxn modelId="{A843863A-2660-4240-926A-FF31EE74F64F}" srcId="{3EF42C1A-C923-491C-BF0C-4CC38365CA05}" destId="{AD4AAC14-8E8D-4712-B660-4364EDC1042A}" srcOrd="0" destOrd="0" parTransId="{59BCCEE9-A886-46A0-8401-A68B901AC6E9}" sibTransId="{ED05C690-FE94-47A7-8B6B-35EEFB3CC23A}"/>
    <dgm:cxn modelId="{1FFF0C03-80C7-487E-B53E-ED160055BAB4}" type="presOf" srcId="{A0AAAA11-9331-4C8D-90C5-EEB4DCC77324}" destId="{9B7C746E-6C45-4093-BBF1-01E2B9DDC390}" srcOrd="0" destOrd="0" presId="urn:microsoft.com/office/officeart/2005/8/layout/vList5"/>
    <dgm:cxn modelId="{7FC51672-525C-40B7-9C98-1889776FDD81}" srcId="{ED6DC439-68E0-44E6-B343-9D1BA9053F60}" destId="{90D7DBF5-CCAA-4E3B-AE7D-EDB262CE2202}" srcOrd="0" destOrd="0" parTransId="{524FBD4A-15DD-40EB-9CDF-0609C50F9D34}" sibTransId="{E149F128-423D-4460-BB77-A322B5AF6673}"/>
    <dgm:cxn modelId="{84881EA8-8BD6-4356-B952-81D16517A7E3}" srcId="{CB202136-39AA-4E6A-A688-DCED9F440F3A}" destId="{6D98A90D-9C21-4C24-85DD-D79A9DDE3A80}" srcOrd="0" destOrd="0" parTransId="{59474722-8193-4A12-8F84-A4639B8B93A0}" sibTransId="{DBD5D494-3B7E-4AE6-AED8-06BAC6311B2F}"/>
    <dgm:cxn modelId="{8ED8326A-A665-4AFE-BEBC-FD27380D7D7C}" type="presOf" srcId="{36B49EF8-F27E-493D-BBA9-1D9AF277480C}" destId="{9A8DE242-A274-45FE-BC3B-6369958BF130}" srcOrd="0" destOrd="2" presId="urn:microsoft.com/office/officeart/2005/8/layout/vList5"/>
    <dgm:cxn modelId="{937D4975-003A-4F77-8A2B-E8C8041EB356}" type="presOf" srcId="{B9CAFA4E-096B-4D1B-804D-7A350F090058}" destId="{9B7C746E-6C45-4093-BBF1-01E2B9DDC390}" srcOrd="0" destOrd="1" presId="urn:microsoft.com/office/officeart/2005/8/layout/vList5"/>
    <dgm:cxn modelId="{B69A78D9-23B2-46AD-9BA1-F9C4759E89CC}" srcId="{4E65B571-1E52-467F-B1C5-26840CAC0370}" destId="{ED6DC439-68E0-44E6-B343-9D1BA9053F60}" srcOrd="2" destOrd="0" parTransId="{8967DEA0-96A6-4F6D-9FB6-EB810CD4D58D}" sibTransId="{E57E8CD6-6C71-497D-8A4B-D3AE8BF1A194}"/>
    <dgm:cxn modelId="{12542A76-BA45-46E9-88C6-9DA09C5884AB}" type="presOf" srcId="{6F748682-533C-41FF-80C1-541381CC744C}" destId="{862EE923-4862-45B7-A615-7D4934B50695}" srcOrd="0" destOrd="1" presId="urn:microsoft.com/office/officeart/2005/8/layout/vList5"/>
    <dgm:cxn modelId="{8B2D3ABD-6561-4DDF-93CC-6E0E2EA0BC56}" srcId="{ED6DC439-68E0-44E6-B343-9D1BA9053F60}" destId="{6F748682-533C-41FF-80C1-541381CC744C}" srcOrd="1" destOrd="0" parTransId="{2DEF8081-B08E-415A-9877-95B7A316FA63}" sibTransId="{9DD848E1-6B1D-46AB-884B-030E3F63AF08}"/>
    <dgm:cxn modelId="{04FDA91E-E57E-4A8F-AE9F-9AD1EB522902}" srcId="{B1234ECD-928D-40E0-815D-D7062BE78759}" destId="{A0AAAA11-9331-4C8D-90C5-EEB4DCC77324}" srcOrd="0" destOrd="0" parTransId="{4609CCFA-9528-4293-BE53-C6763A663686}" sibTransId="{326A13CB-0B8E-407C-8195-0F0D36FF342E}"/>
    <dgm:cxn modelId="{EBAD2E5C-D1D2-42FC-916C-502B0E5018C4}" type="presOf" srcId="{5959C176-B439-416E-9F28-A4F1939505A7}" destId="{9A8DE242-A274-45FE-BC3B-6369958BF130}" srcOrd="0" destOrd="1" presId="urn:microsoft.com/office/officeart/2005/8/layout/vList5"/>
    <dgm:cxn modelId="{5AACD704-06CA-43F2-994F-DD20336970B0}" type="presOf" srcId="{4E65B571-1E52-467F-B1C5-26840CAC0370}" destId="{078D2D45-7DAC-41CE-997D-8AF604A9A8D2}" srcOrd="0" destOrd="0" presId="urn:microsoft.com/office/officeart/2005/8/layout/vList5"/>
    <dgm:cxn modelId="{0C610157-3206-4414-A64B-88A678307D47}" srcId="{CB202136-39AA-4E6A-A688-DCED9F440F3A}" destId="{330A4FED-FF44-4DE3-BD6F-04249DE06632}" srcOrd="1" destOrd="0" parTransId="{0028AC3C-BC5A-4008-8C5F-92C3149B2F35}" sibTransId="{A77AAA45-31A2-43BC-B281-CE5208E4C77C}"/>
    <dgm:cxn modelId="{1447AF09-7551-4090-B175-890731F947F2}" type="presOf" srcId="{6D98A90D-9C21-4C24-85DD-D79A9DDE3A80}" destId="{D6FAE89F-1572-4C85-A3D6-74D2D52F3538}" srcOrd="0" destOrd="0" presId="urn:microsoft.com/office/officeart/2005/8/layout/vList5"/>
    <dgm:cxn modelId="{50B6A256-AFCB-4261-BF39-DEB1B10C0226}" type="presOf" srcId="{B1234ECD-928D-40E0-815D-D7062BE78759}" destId="{5B554A0E-7164-4891-B6CC-4A6304F750DB}" srcOrd="0" destOrd="0" presId="urn:microsoft.com/office/officeart/2005/8/layout/vList5"/>
    <dgm:cxn modelId="{0911BFC9-800E-45BE-A103-658C32D53911}" type="presOf" srcId="{AD4AAC14-8E8D-4712-B660-4364EDC1042A}" destId="{9A8DE242-A274-45FE-BC3B-6369958BF130}" srcOrd="0" destOrd="0" presId="urn:microsoft.com/office/officeart/2005/8/layout/vList5"/>
    <dgm:cxn modelId="{10DF6283-BAA3-415A-9AC1-54549C876556}" srcId="{3EF42C1A-C923-491C-BF0C-4CC38365CA05}" destId="{5959C176-B439-416E-9F28-A4F1939505A7}" srcOrd="1" destOrd="0" parTransId="{C4BDACA2-C0CE-471C-8526-68F871FFBE9F}" sibTransId="{9103F4EE-3C81-49C9-909A-E2C94F66B254}"/>
    <dgm:cxn modelId="{1406E13B-B8C6-40B6-A6C1-4A8512A8016E}" srcId="{4E65B571-1E52-467F-B1C5-26840CAC0370}" destId="{B1234ECD-928D-40E0-815D-D7062BE78759}" srcOrd="0" destOrd="0" parTransId="{3E4C1007-38D4-4490-A1A0-D52BA6692F97}" sibTransId="{91B710EB-CAFE-4A05-86F6-8DD002122526}"/>
    <dgm:cxn modelId="{71DC5A68-336B-473E-9439-44EA4F919CA9}" srcId="{B1234ECD-928D-40E0-815D-D7062BE78759}" destId="{B9CAFA4E-096B-4D1B-804D-7A350F090058}" srcOrd="1" destOrd="0" parTransId="{8F9BE5B3-4896-4DCE-8BC2-F01346E24709}" sibTransId="{675B4624-DB97-44C4-B24A-F0ADE2625C1F}"/>
    <dgm:cxn modelId="{F8F6BDAF-EDE1-44B9-8C24-30143D063EC4}" srcId="{3EF42C1A-C923-491C-BF0C-4CC38365CA05}" destId="{1A5DA656-9DAB-410C-9933-E775C0FE8CD6}" srcOrd="3" destOrd="0" parTransId="{2A88C002-8587-4208-9175-F8814973322B}" sibTransId="{D69DA864-9FC2-4B2A-900F-153851E11505}"/>
    <dgm:cxn modelId="{6C751F44-9E03-4C29-ABC9-201ED1242A4F}" srcId="{B1234ECD-928D-40E0-815D-D7062BE78759}" destId="{1529E95C-EEB5-48BC-B0D2-35ED06A06D63}" srcOrd="2" destOrd="0" parTransId="{7ABFE515-922C-4CBD-ADE5-BB48E6882C0C}" sibTransId="{65210826-1B4E-482A-AF4A-05D3B8274288}"/>
    <dgm:cxn modelId="{21A71240-E007-45AC-A851-919252735648}" srcId="{3EF42C1A-C923-491C-BF0C-4CC38365CA05}" destId="{36B49EF8-F27E-493D-BBA9-1D9AF277480C}" srcOrd="2" destOrd="0" parTransId="{EB6C0A33-18C8-4F88-B51A-CCDCA8283B08}" sibTransId="{3EB3F953-5AB1-41C8-BA98-ED064FAEBEE6}"/>
    <dgm:cxn modelId="{D3C11B04-C5D7-4D53-A8FB-9F13D5AF6EA8}" type="presParOf" srcId="{078D2D45-7DAC-41CE-997D-8AF604A9A8D2}" destId="{01B15522-75D8-472A-88A7-B19576278670}" srcOrd="0" destOrd="0" presId="urn:microsoft.com/office/officeart/2005/8/layout/vList5"/>
    <dgm:cxn modelId="{FF78A4FD-8881-417D-B38D-DE182E333033}" type="presParOf" srcId="{01B15522-75D8-472A-88A7-B19576278670}" destId="{5B554A0E-7164-4891-B6CC-4A6304F750DB}" srcOrd="0" destOrd="0" presId="urn:microsoft.com/office/officeart/2005/8/layout/vList5"/>
    <dgm:cxn modelId="{CEFE5A94-BE5A-405C-8E07-39BEB20AB941}" type="presParOf" srcId="{01B15522-75D8-472A-88A7-B19576278670}" destId="{9B7C746E-6C45-4093-BBF1-01E2B9DDC390}" srcOrd="1" destOrd="0" presId="urn:microsoft.com/office/officeart/2005/8/layout/vList5"/>
    <dgm:cxn modelId="{7DDC4F2E-80A3-45B7-B584-23CFACEA4362}" type="presParOf" srcId="{078D2D45-7DAC-41CE-997D-8AF604A9A8D2}" destId="{A0C6C767-42E5-4C67-BD7E-FA77F2411259}" srcOrd="1" destOrd="0" presId="urn:microsoft.com/office/officeart/2005/8/layout/vList5"/>
    <dgm:cxn modelId="{CDFF340B-1302-4887-B484-B0656C1A25B9}" type="presParOf" srcId="{078D2D45-7DAC-41CE-997D-8AF604A9A8D2}" destId="{3F2DFB9E-9238-4E43-817C-44A974D05778}" srcOrd="2" destOrd="0" presId="urn:microsoft.com/office/officeart/2005/8/layout/vList5"/>
    <dgm:cxn modelId="{D046FFA2-8B49-4EA2-B806-3EB95EFFC8E5}" type="presParOf" srcId="{3F2DFB9E-9238-4E43-817C-44A974D05778}" destId="{EDDABC4C-916D-42F6-8CC4-E671AFE7E627}" srcOrd="0" destOrd="0" presId="urn:microsoft.com/office/officeart/2005/8/layout/vList5"/>
    <dgm:cxn modelId="{62C49DAF-D091-400C-A04C-1DD89E73A513}" type="presParOf" srcId="{3F2DFB9E-9238-4E43-817C-44A974D05778}" destId="{9A8DE242-A274-45FE-BC3B-6369958BF130}" srcOrd="1" destOrd="0" presId="urn:microsoft.com/office/officeart/2005/8/layout/vList5"/>
    <dgm:cxn modelId="{1698EC4B-E579-4776-90A7-EAC8166D9286}" type="presParOf" srcId="{078D2D45-7DAC-41CE-997D-8AF604A9A8D2}" destId="{2567BD6D-8268-4FFD-A27B-1448C6FC6B2A}" srcOrd="3" destOrd="0" presId="urn:microsoft.com/office/officeart/2005/8/layout/vList5"/>
    <dgm:cxn modelId="{4F2AD6CF-E18C-40C5-9E3B-CCD62C91856F}" type="presParOf" srcId="{078D2D45-7DAC-41CE-997D-8AF604A9A8D2}" destId="{EF4EE39D-A9F5-4BD3-A13E-DCC3AF126986}" srcOrd="4" destOrd="0" presId="urn:microsoft.com/office/officeart/2005/8/layout/vList5"/>
    <dgm:cxn modelId="{FDFCB598-5989-47BB-AC53-B03B31C7C433}" type="presParOf" srcId="{EF4EE39D-A9F5-4BD3-A13E-DCC3AF126986}" destId="{02A3C397-082C-4E31-A347-B10EB232F0AA}" srcOrd="0" destOrd="0" presId="urn:microsoft.com/office/officeart/2005/8/layout/vList5"/>
    <dgm:cxn modelId="{7462E5A9-DB4F-4178-AF6A-7B353824E202}" type="presParOf" srcId="{EF4EE39D-A9F5-4BD3-A13E-DCC3AF126986}" destId="{862EE923-4862-45B7-A615-7D4934B50695}" srcOrd="1" destOrd="0" presId="urn:microsoft.com/office/officeart/2005/8/layout/vList5"/>
    <dgm:cxn modelId="{8684032E-20CC-40FC-B6E5-A40151A27ADC}" type="presParOf" srcId="{078D2D45-7DAC-41CE-997D-8AF604A9A8D2}" destId="{C6C11FBB-1385-4F50-A21B-943A8244153B}" srcOrd="5" destOrd="0" presId="urn:microsoft.com/office/officeart/2005/8/layout/vList5"/>
    <dgm:cxn modelId="{737BFA83-865D-4D93-9A97-A1ECEB8AF616}" type="presParOf" srcId="{078D2D45-7DAC-41CE-997D-8AF604A9A8D2}" destId="{F8B749A3-2814-4FD2-B084-CF8A0971AAC8}" srcOrd="6" destOrd="0" presId="urn:microsoft.com/office/officeart/2005/8/layout/vList5"/>
    <dgm:cxn modelId="{8B6F3EDB-A5B3-480A-842E-2A4D397C2265}" type="presParOf" srcId="{F8B749A3-2814-4FD2-B084-CF8A0971AAC8}" destId="{DA644531-2C51-4DAC-98FA-673FDDE83965}" srcOrd="0" destOrd="0" presId="urn:microsoft.com/office/officeart/2005/8/layout/vList5"/>
    <dgm:cxn modelId="{1DEA8B70-F5FF-4741-A2B0-4BA0673D8B22}" type="presParOf" srcId="{F8B749A3-2814-4FD2-B084-CF8A0971AAC8}" destId="{D6FAE89F-1572-4C85-A3D6-74D2D52F3538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1B78E4-B181-40D7-ABE9-FD4073A1DFC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FF8558-0C19-4DC5-9141-6468BF4850DA}">
      <dgm:prSet phldrT="[Текст]"/>
      <dgm:spPr/>
      <dgm:t>
        <a:bodyPr/>
        <a:lstStyle/>
        <a:p>
          <a:r>
            <a:rPr kumimoji="0" 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Резьбовое соединение</a:t>
          </a:r>
          <a:endParaRPr lang="ru-RU"/>
        </a:p>
      </dgm:t>
    </dgm:pt>
    <dgm:pt modelId="{AF0E4F57-8C9E-4C86-9612-AD96D44487F6}" type="parTrans" cxnId="{CF37F99D-B2AE-4819-8BFF-B3007CA8103F}">
      <dgm:prSet/>
      <dgm:spPr/>
      <dgm:t>
        <a:bodyPr/>
        <a:lstStyle/>
        <a:p>
          <a:endParaRPr lang="ru-RU"/>
        </a:p>
      </dgm:t>
    </dgm:pt>
    <dgm:pt modelId="{65C66B37-68A2-42FF-A5A9-28858D68327D}" type="sibTrans" cxnId="{CF37F99D-B2AE-4819-8BFF-B3007CA8103F}">
      <dgm:prSet/>
      <dgm:spPr/>
      <dgm:t>
        <a:bodyPr/>
        <a:lstStyle/>
        <a:p>
          <a:endParaRPr lang="ru-RU"/>
        </a:p>
      </dgm:t>
    </dgm:pt>
    <dgm:pt modelId="{C44BFD41-777D-458E-BD59-1982DC6A90A8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Сварное соединение</a:t>
          </a:r>
          <a:endParaRPr lang="ru-RU" dirty="0"/>
        </a:p>
      </dgm:t>
    </dgm:pt>
    <dgm:pt modelId="{BC31E06B-C2B2-4BA0-A7EB-9C1BD3330F77}" type="parTrans" cxnId="{B3E1BE4F-4306-4F46-B363-B17B56E9E806}">
      <dgm:prSet/>
      <dgm:spPr/>
      <dgm:t>
        <a:bodyPr/>
        <a:lstStyle/>
        <a:p>
          <a:endParaRPr lang="ru-RU"/>
        </a:p>
      </dgm:t>
    </dgm:pt>
    <dgm:pt modelId="{208A2585-ADC4-4EB3-9844-85B49CADF28D}" type="sibTrans" cxnId="{B3E1BE4F-4306-4F46-B363-B17B56E9E806}">
      <dgm:prSet/>
      <dgm:spPr/>
      <dgm:t>
        <a:bodyPr/>
        <a:lstStyle/>
        <a:p>
          <a:endParaRPr lang="ru-RU"/>
        </a:p>
      </dgm:t>
    </dgm:pt>
    <dgm:pt modelId="{BEDFA110-69BE-4933-B750-0ABDF238A281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Фланцевое соединение</a:t>
          </a:r>
          <a:endParaRPr lang="ru-RU" dirty="0"/>
        </a:p>
      </dgm:t>
    </dgm:pt>
    <dgm:pt modelId="{0E99F362-7A20-4C88-BA0A-FAE9F7E8CE2C}" type="parTrans" cxnId="{64354DC8-B291-44C2-A394-59A8732B1B48}">
      <dgm:prSet/>
      <dgm:spPr/>
      <dgm:t>
        <a:bodyPr/>
        <a:lstStyle/>
        <a:p>
          <a:endParaRPr lang="ru-RU"/>
        </a:p>
      </dgm:t>
    </dgm:pt>
    <dgm:pt modelId="{67A055E2-7043-4D8E-9057-05926B190831}" type="sibTrans" cxnId="{64354DC8-B291-44C2-A394-59A8732B1B48}">
      <dgm:prSet/>
      <dgm:spPr/>
      <dgm:t>
        <a:bodyPr/>
        <a:lstStyle/>
        <a:p>
          <a:endParaRPr lang="ru-RU"/>
        </a:p>
      </dgm:t>
    </dgm:pt>
    <dgm:pt modelId="{FE719E55-9765-4DD9-9AB8-CDE16393E36B}">
      <dgm:prSet phldrT="[Текст]"/>
      <dgm:spPr/>
      <dgm:t>
        <a:bodyPr/>
        <a:lstStyle/>
        <a:p>
          <a:r>
            <a:rPr kumimoji="0" lang="ru-RU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Клеевое соединение</a:t>
          </a:r>
          <a:endParaRPr lang="ru-RU" dirty="0"/>
        </a:p>
      </dgm:t>
    </dgm:pt>
    <dgm:pt modelId="{F862B9B3-8EB0-4976-9C91-94C0ABF03005}" type="parTrans" cxnId="{F0106F83-AD83-4ABC-92DC-9F075EB4E7BB}">
      <dgm:prSet/>
      <dgm:spPr/>
      <dgm:t>
        <a:bodyPr/>
        <a:lstStyle/>
        <a:p>
          <a:endParaRPr lang="ru-RU"/>
        </a:p>
      </dgm:t>
    </dgm:pt>
    <dgm:pt modelId="{0E847E32-C771-45E9-BE2F-9F8372FAD0F1}" type="sibTrans" cxnId="{F0106F83-AD83-4ABC-92DC-9F075EB4E7BB}">
      <dgm:prSet/>
      <dgm:spPr/>
      <dgm:t>
        <a:bodyPr/>
        <a:lstStyle/>
        <a:p>
          <a:endParaRPr lang="ru-RU"/>
        </a:p>
      </dgm:t>
    </dgm:pt>
    <dgm:pt modelId="{728DAD03-8849-4A9D-A94D-6A1F96C51D6B}" type="pres">
      <dgm:prSet presAssocID="{8A1B78E4-B181-40D7-ABE9-FD4073A1DFC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8AC307-57D4-400A-B2A5-F499ABE80E3B}" type="pres">
      <dgm:prSet presAssocID="{AEFF8558-0C19-4DC5-9141-6468BF4850DA}" presName="parentLin" presStyleCnt="0"/>
      <dgm:spPr/>
    </dgm:pt>
    <dgm:pt modelId="{95ED7828-EFF5-4F8A-B435-CD8F178BC0C5}" type="pres">
      <dgm:prSet presAssocID="{AEFF8558-0C19-4DC5-9141-6468BF4850D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6BFCA58-7946-479E-B489-399EA5DB152A}" type="pres">
      <dgm:prSet presAssocID="{AEFF8558-0C19-4DC5-9141-6468BF4850D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46CD0B-FFA8-4389-BD18-EF119866BE24}" type="pres">
      <dgm:prSet presAssocID="{AEFF8558-0C19-4DC5-9141-6468BF4850DA}" presName="negativeSpace" presStyleCnt="0"/>
      <dgm:spPr/>
    </dgm:pt>
    <dgm:pt modelId="{1D63739A-F7A8-44DB-BE50-34615F3F1934}" type="pres">
      <dgm:prSet presAssocID="{AEFF8558-0C19-4DC5-9141-6468BF4850DA}" presName="childText" presStyleLbl="conFgAcc1" presStyleIdx="0" presStyleCnt="4">
        <dgm:presLayoutVars>
          <dgm:bulletEnabled val="1"/>
        </dgm:presLayoutVars>
      </dgm:prSet>
      <dgm:spPr/>
    </dgm:pt>
    <dgm:pt modelId="{73185F1A-B6FC-4031-9396-84D49175B863}" type="pres">
      <dgm:prSet presAssocID="{65C66B37-68A2-42FF-A5A9-28858D68327D}" presName="spaceBetweenRectangles" presStyleCnt="0"/>
      <dgm:spPr/>
    </dgm:pt>
    <dgm:pt modelId="{D700EE42-6BC2-4266-9372-C14D04C8B53D}" type="pres">
      <dgm:prSet presAssocID="{C44BFD41-777D-458E-BD59-1982DC6A90A8}" presName="parentLin" presStyleCnt="0"/>
      <dgm:spPr/>
    </dgm:pt>
    <dgm:pt modelId="{FEBEB02F-3D5B-4331-AE4B-CD6EA30ED050}" type="pres">
      <dgm:prSet presAssocID="{C44BFD41-777D-458E-BD59-1982DC6A90A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0876894-1ADD-4C4E-AD2D-17ADB0196DA4}" type="pres">
      <dgm:prSet presAssocID="{C44BFD41-777D-458E-BD59-1982DC6A90A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138036-0A20-463D-99EE-A50E98E91731}" type="pres">
      <dgm:prSet presAssocID="{C44BFD41-777D-458E-BD59-1982DC6A90A8}" presName="negativeSpace" presStyleCnt="0"/>
      <dgm:spPr/>
    </dgm:pt>
    <dgm:pt modelId="{3660F333-0F94-4C92-94A9-E7D314CF4EC3}" type="pres">
      <dgm:prSet presAssocID="{C44BFD41-777D-458E-BD59-1982DC6A90A8}" presName="childText" presStyleLbl="conFgAcc1" presStyleIdx="1" presStyleCnt="4">
        <dgm:presLayoutVars>
          <dgm:bulletEnabled val="1"/>
        </dgm:presLayoutVars>
      </dgm:prSet>
      <dgm:spPr/>
    </dgm:pt>
    <dgm:pt modelId="{917672CB-89DF-43C5-980C-4B7774271801}" type="pres">
      <dgm:prSet presAssocID="{208A2585-ADC4-4EB3-9844-85B49CADF28D}" presName="spaceBetweenRectangles" presStyleCnt="0"/>
      <dgm:spPr/>
    </dgm:pt>
    <dgm:pt modelId="{8EC318A6-AB98-417E-ABDF-A7F385AB472F}" type="pres">
      <dgm:prSet presAssocID="{BEDFA110-69BE-4933-B750-0ABDF238A281}" presName="parentLin" presStyleCnt="0"/>
      <dgm:spPr/>
    </dgm:pt>
    <dgm:pt modelId="{F59100D3-253D-47B4-BFF1-313794DF6ABD}" type="pres">
      <dgm:prSet presAssocID="{BEDFA110-69BE-4933-B750-0ABDF238A28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A2995263-5B2D-4BDD-8B70-FA551AC1AE72}" type="pres">
      <dgm:prSet presAssocID="{BEDFA110-69BE-4933-B750-0ABDF238A28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55810A-5609-407A-80F3-F50A5F3F51B7}" type="pres">
      <dgm:prSet presAssocID="{BEDFA110-69BE-4933-B750-0ABDF238A281}" presName="negativeSpace" presStyleCnt="0"/>
      <dgm:spPr/>
    </dgm:pt>
    <dgm:pt modelId="{D4F34F6A-87A8-4F91-AB9B-6C814A6CD260}" type="pres">
      <dgm:prSet presAssocID="{BEDFA110-69BE-4933-B750-0ABDF238A281}" presName="childText" presStyleLbl="conFgAcc1" presStyleIdx="2" presStyleCnt="4">
        <dgm:presLayoutVars>
          <dgm:bulletEnabled val="1"/>
        </dgm:presLayoutVars>
      </dgm:prSet>
      <dgm:spPr/>
    </dgm:pt>
    <dgm:pt modelId="{7D779476-2CDF-4BAB-B5C8-F5268698C80F}" type="pres">
      <dgm:prSet presAssocID="{67A055E2-7043-4D8E-9057-05926B190831}" presName="spaceBetweenRectangles" presStyleCnt="0"/>
      <dgm:spPr/>
    </dgm:pt>
    <dgm:pt modelId="{B43E2E12-A96F-4347-9B1C-4BEC943C98B5}" type="pres">
      <dgm:prSet presAssocID="{FE719E55-9765-4DD9-9AB8-CDE16393E36B}" presName="parentLin" presStyleCnt="0"/>
      <dgm:spPr/>
    </dgm:pt>
    <dgm:pt modelId="{3BCD9334-0804-4364-9D81-0A149A335DC2}" type="pres">
      <dgm:prSet presAssocID="{FE719E55-9765-4DD9-9AB8-CDE16393E36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A765850D-513E-4EA0-99CF-13959383A520}" type="pres">
      <dgm:prSet presAssocID="{FE719E55-9765-4DD9-9AB8-CDE16393E36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16659-F2C1-4C2D-A032-5C7A6712A112}" type="pres">
      <dgm:prSet presAssocID="{FE719E55-9765-4DD9-9AB8-CDE16393E36B}" presName="negativeSpace" presStyleCnt="0"/>
      <dgm:spPr/>
    </dgm:pt>
    <dgm:pt modelId="{E27FC9E2-735F-4CC3-A0FB-8663A272C681}" type="pres">
      <dgm:prSet presAssocID="{FE719E55-9765-4DD9-9AB8-CDE16393E36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361DFBF6-DF3C-448B-92AE-0AAFACDFBD67}" type="presOf" srcId="{BEDFA110-69BE-4933-B750-0ABDF238A281}" destId="{A2995263-5B2D-4BDD-8B70-FA551AC1AE72}" srcOrd="1" destOrd="0" presId="urn:microsoft.com/office/officeart/2005/8/layout/list1"/>
    <dgm:cxn modelId="{4C4742FC-D01F-4D9E-84D6-5DCDDA45C86B}" type="presOf" srcId="{BEDFA110-69BE-4933-B750-0ABDF238A281}" destId="{F59100D3-253D-47B4-BFF1-313794DF6ABD}" srcOrd="0" destOrd="0" presId="urn:microsoft.com/office/officeart/2005/8/layout/list1"/>
    <dgm:cxn modelId="{5B5E250D-01D2-4BBA-9D04-063910A8B97B}" type="presOf" srcId="{AEFF8558-0C19-4DC5-9141-6468BF4850DA}" destId="{76BFCA58-7946-479E-B489-399EA5DB152A}" srcOrd="1" destOrd="0" presId="urn:microsoft.com/office/officeart/2005/8/layout/list1"/>
    <dgm:cxn modelId="{E46D79ED-9BD2-408D-A09C-C5F2634C4C4E}" type="presOf" srcId="{C44BFD41-777D-458E-BD59-1982DC6A90A8}" destId="{90876894-1ADD-4C4E-AD2D-17ADB0196DA4}" srcOrd="1" destOrd="0" presId="urn:microsoft.com/office/officeart/2005/8/layout/list1"/>
    <dgm:cxn modelId="{FFC45553-D1A0-431A-BB1A-ABE9AD79C3A4}" type="presOf" srcId="{FE719E55-9765-4DD9-9AB8-CDE16393E36B}" destId="{A765850D-513E-4EA0-99CF-13959383A520}" srcOrd="1" destOrd="0" presId="urn:microsoft.com/office/officeart/2005/8/layout/list1"/>
    <dgm:cxn modelId="{CF37F99D-B2AE-4819-8BFF-B3007CA8103F}" srcId="{8A1B78E4-B181-40D7-ABE9-FD4073A1DFC9}" destId="{AEFF8558-0C19-4DC5-9141-6468BF4850DA}" srcOrd="0" destOrd="0" parTransId="{AF0E4F57-8C9E-4C86-9612-AD96D44487F6}" sibTransId="{65C66B37-68A2-42FF-A5A9-28858D68327D}"/>
    <dgm:cxn modelId="{675EDF6F-615B-48AD-ACE8-2876E13A4C69}" type="presOf" srcId="{AEFF8558-0C19-4DC5-9141-6468BF4850DA}" destId="{95ED7828-EFF5-4F8A-B435-CD8F178BC0C5}" srcOrd="0" destOrd="0" presId="urn:microsoft.com/office/officeart/2005/8/layout/list1"/>
    <dgm:cxn modelId="{38C1E869-2093-4E98-A5DE-C4D6C519AAB3}" type="presOf" srcId="{8A1B78E4-B181-40D7-ABE9-FD4073A1DFC9}" destId="{728DAD03-8849-4A9D-A94D-6A1F96C51D6B}" srcOrd="0" destOrd="0" presId="urn:microsoft.com/office/officeart/2005/8/layout/list1"/>
    <dgm:cxn modelId="{409F2D7C-0B50-4CCC-9D4C-ABD467AF049C}" type="presOf" srcId="{C44BFD41-777D-458E-BD59-1982DC6A90A8}" destId="{FEBEB02F-3D5B-4331-AE4B-CD6EA30ED050}" srcOrd="0" destOrd="0" presId="urn:microsoft.com/office/officeart/2005/8/layout/list1"/>
    <dgm:cxn modelId="{24193E70-DDCF-42EE-BB03-1D71E0F23204}" type="presOf" srcId="{FE719E55-9765-4DD9-9AB8-CDE16393E36B}" destId="{3BCD9334-0804-4364-9D81-0A149A335DC2}" srcOrd="0" destOrd="0" presId="urn:microsoft.com/office/officeart/2005/8/layout/list1"/>
    <dgm:cxn modelId="{B3E1BE4F-4306-4F46-B363-B17B56E9E806}" srcId="{8A1B78E4-B181-40D7-ABE9-FD4073A1DFC9}" destId="{C44BFD41-777D-458E-BD59-1982DC6A90A8}" srcOrd="1" destOrd="0" parTransId="{BC31E06B-C2B2-4BA0-A7EB-9C1BD3330F77}" sibTransId="{208A2585-ADC4-4EB3-9844-85B49CADF28D}"/>
    <dgm:cxn modelId="{F0106F83-AD83-4ABC-92DC-9F075EB4E7BB}" srcId="{8A1B78E4-B181-40D7-ABE9-FD4073A1DFC9}" destId="{FE719E55-9765-4DD9-9AB8-CDE16393E36B}" srcOrd="3" destOrd="0" parTransId="{F862B9B3-8EB0-4976-9C91-94C0ABF03005}" sibTransId="{0E847E32-C771-45E9-BE2F-9F8372FAD0F1}"/>
    <dgm:cxn modelId="{64354DC8-B291-44C2-A394-59A8732B1B48}" srcId="{8A1B78E4-B181-40D7-ABE9-FD4073A1DFC9}" destId="{BEDFA110-69BE-4933-B750-0ABDF238A281}" srcOrd="2" destOrd="0" parTransId="{0E99F362-7A20-4C88-BA0A-FAE9F7E8CE2C}" sibTransId="{67A055E2-7043-4D8E-9057-05926B190831}"/>
    <dgm:cxn modelId="{CFA23429-6E54-4CF4-B3FF-3202EBF4991B}" type="presParOf" srcId="{728DAD03-8849-4A9D-A94D-6A1F96C51D6B}" destId="{2F8AC307-57D4-400A-B2A5-F499ABE80E3B}" srcOrd="0" destOrd="0" presId="urn:microsoft.com/office/officeart/2005/8/layout/list1"/>
    <dgm:cxn modelId="{7A940CBE-6811-4C69-BC13-77C8388C66D7}" type="presParOf" srcId="{2F8AC307-57D4-400A-B2A5-F499ABE80E3B}" destId="{95ED7828-EFF5-4F8A-B435-CD8F178BC0C5}" srcOrd="0" destOrd="0" presId="urn:microsoft.com/office/officeart/2005/8/layout/list1"/>
    <dgm:cxn modelId="{578B71A0-6D37-4F60-8749-D52A9FDAAECC}" type="presParOf" srcId="{2F8AC307-57D4-400A-B2A5-F499ABE80E3B}" destId="{76BFCA58-7946-479E-B489-399EA5DB152A}" srcOrd="1" destOrd="0" presId="urn:microsoft.com/office/officeart/2005/8/layout/list1"/>
    <dgm:cxn modelId="{467F6404-2FF0-434A-B586-EE159E9F5168}" type="presParOf" srcId="{728DAD03-8849-4A9D-A94D-6A1F96C51D6B}" destId="{E046CD0B-FFA8-4389-BD18-EF119866BE24}" srcOrd="1" destOrd="0" presId="urn:microsoft.com/office/officeart/2005/8/layout/list1"/>
    <dgm:cxn modelId="{C0AF7B5B-9507-4122-AB89-29B800B52473}" type="presParOf" srcId="{728DAD03-8849-4A9D-A94D-6A1F96C51D6B}" destId="{1D63739A-F7A8-44DB-BE50-34615F3F1934}" srcOrd="2" destOrd="0" presId="urn:microsoft.com/office/officeart/2005/8/layout/list1"/>
    <dgm:cxn modelId="{318DDB67-5BC5-4D01-A0D0-3DB9650D393B}" type="presParOf" srcId="{728DAD03-8849-4A9D-A94D-6A1F96C51D6B}" destId="{73185F1A-B6FC-4031-9396-84D49175B863}" srcOrd="3" destOrd="0" presId="urn:microsoft.com/office/officeart/2005/8/layout/list1"/>
    <dgm:cxn modelId="{068DEE3A-174F-4D98-8D89-15D3343D00A0}" type="presParOf" srcId="{728DAD03-8849-4A9D-A94D-6A1F96C51D6B}" destId="{D700EE42-6BC2-4266-9372-C14D04C8B53D}" srcOrd="4" destOrd="0" presId="urn:microsoft.com/office/officeart/2005/8/layout/list1"/>
    <dgm:cxn modelId="{B8992326-0ADD-465F-88F5-B9AA4C0A4286}" type="presParOf" srcId="{D700EE42-6BC2-4266-9372-C14D04C8B53D}" destId="{FEBEB02F-3D5B-4331-AE4B-CD6EA30ED050}" srcOrd="0" destOrd="0" presId="urn:microsoft.com/office/officeart/2005/8/layout/list1"/>
    <dgm:cxn modelId="{ECAA9BD0-A6FC-4C1C-9AC9-D55B838CA1FB}" type="presParOf" srcId="{D700EE42-6BC2-4266-9372-C14D04C8B53D}" destId="{90876894-1ADD-4C4E-AD2D-17ADB0196DA4}" srcOrd="1" destOrd="0" presId="urn:microsoft.com/office/officeart/2005/8/layout/list1"/>
    <dgm:cxn modelId="{36A87689-A9A7-489D-B34C-945B66CFA2CA}" type="presParOf" srcId="{728DAD03-8849-4A9D-A94D-6A1F96C51D6B}" destId="{33138036-0A20-463D-99EE-A50E98E91731}" srcOrd="5" destOrd="0" presId="urn:microsoft.com/office/officeart/2005/8/layout/list1"/>
    <dgm:cxn modelId="{4CB0FA32-7907-422C-8AC8-A430F38236C9}" type="presParOf" srcId="{728DAD03-8849-4A9D-A94D-6A1F96C51D6B}" destId="{3660F333-0F94-4C92-94A9-E7D314CF4EC3}" srcOrd="6" destOrd="0" presId="urn:microsoft.com/office/officeart/2005/8/layout/list1"/>
    <dgm:cxn modelId="{DA69D2A2-328E-453F-8F4F-A59C75B0158A}" type="presParOf" srcId="{728DAD03-8849-4A9D-A94D-6A1F96C51D6B}" destId="{917672CB-89DF-43C5-980C-4B7774271801}" srcOrd="7" destOrd="0" presId="urn:microsoft.com/office/officeart/2005/8/layout/list1"/>
    <dgm:cxn modelId="{379FFBA0-C20A-49EE-BBA9-2A3B97640752}" type="presParOf" srcId="{728DAD03-8849-4A9D-A94D-6A1F96C51D6B}" destId="{8EC318A6-AB98-417E-ABDF-A7F385AB472F}" srcOrd="8" destOrd="0" presId="urn:microsoft.com/office/officeart/2005/8/layout/list1"/>
    <dgm:cxn modelId="{E8F57408-7355-4BE6-94F6-8A79B16E55A9}" type="presParOf" srcId="{8EC318A6-AB98-417E-ABDF-A7F385AB472F}" destId="{F59100D3-253D-47B4-BFF1-313794DF6ABD}" srcOrd="0" destOrd="0" presId="urn:microsoft.com/office/officeart/2005/8/layout/list1"/>
    <dgm:cxn modelId="{2DB8A751-2234-44F2-89B6-0856ABC1C49B}" type="presParOf" srcId="{8EC318A6-AB98-417E-ABDF-A7F385AB472F}" destId="{A2995263-5B2D-4BDD-8B70-FA551AC1AE72}" srcOrd="1" destOrd="0" presId="urn:microsoft.com/office/officeart/2005/8/layout/list1"/>
    <dgm:cxn modelId="{5CA27FD1-9970-4666-9008-1FB7330AD22F}" type="presParOf" srcId="{728DAD03-8849-4A9D-A94D-6A1F96C51D6B}" destId="{E955810A-5609-407A-80F3-F50A5F3F51B7}" srcOrd="9" destOrd="0" presId="urn:microsoft.com/office/officeart/2005/8/layout/list1"/>
    <dgm:cxn modelId="{755771F9-682F-40B7-92BF-CEEB15CBE41A}" type="presParOf" srcId="{728DAD03-8849-4A9D-A94D-6A1F96C51D6B}" destId="{D4F34F6A-87A8-4F91-AB9B-6C814A6CD260}" srcOrd="10" destOrd="0" presId="urn:microsoft.com/office/officeart/2005/8/layout/list1"/>
    <dgm:cxn modelId="{4E0574A2-0197-41C1-BB19-9A0DB425A456}" type="presParOf" srcId="{728DAD03-8849-4A9D-A94D-6A1F96C51D6B}" destId="{7D779476-2CDF-4BAB-B5C8-F5268698C80F}" srcOrd="11" destOrd="0" presId="urn:microsoft.com/office/officeart/2005/8/layout/list1"/>
    <dgm:cxn modelId="{C10500E0-281B-475F-8EAE-C00BB84C520D}" type="presParOf" srcId="{728DAD03-8849-4A9D-A94D-6A1F96C51D6B}" destId="{B43E2E12-A96F-4347-9B1C-4BEC943C98B5}" srcOrd="12" destOrd="0" presId="urn:microsoft.com/office/officeart/2005/8/layout/list1"/>
    <dgm:cxn modelId="{F82E6221-8EFE-4837-8CB1-A8666D245CBC}" type="presParOf" srcId="{B43E2E12-A96F-4347-9B1C-4BEC943C98B5}" destId="{3BCD9334-0804-4364-9D81-0A149A335DC2}" srcOrd="0" destOrd="0" presId="urn:microsoft.com/office/officeart/2005/8/layout/list1"/>
    <dgm:cxn modelId="{92073283-048E-4FEA-8F5D-E40B7B913DCA}" type="presParOf" srcId="{B43E2E12-A96F-4347-9B1C-4BEC943C98B5}" destId="{A765850D-513E-4EA0-99CF-13959383A520}" srcOrd="1" destOrd="0" presId="urn:microsoft.com/office/officeart/2005/8/layout/list1"/>
    <dgm:cxn modelId="{25FD3BBB-9D57-4267-81F1-357D5A3C7B64}" type="presParOf" srcId="{728DAD03-8849-4A9D-A94D-6A1F96C51D6B}" destId="{E5D16659-F2C1-4C2D-A032-5C7A6712A112}" srcOrd="13" destOrd="0" presId="urn:microsoft.com/office/officeart/2005/8/layout/list1"/>
    <dgm:cxn modelId="{3905849C-6761-446A-9EBD-9CBD9CC3BB60}" type="presParOf" srcId="{728DAD03-8849-4A9D-A94D-6A1F96C51D6B}" destId="{E27FC9E2-735F-4CC3-A0FB-8663A272C681}" srcOrd="14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EA1605-C019-4625-BF3E-DFF89EC08A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4B122D-2646-4294-9375-E6BC0591BE9A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Чугунные канализационные трубы </a:t>
          </a:r>
          <a:endParaRPr lang="ru-RU" dirty="0"/>
        </a:p>
      </dgm:t>
    </dgm:pt>
    <dgm:pt modelId="{B51103A6-1BC9-45B2-A6C3-C4066A3238F3}" type="parTrans" cxnId="{CE2EAB33-BB24-421E-BA88-A09D993836A2}">
      <dgm:prSet/>
      <dgm:spPr/>
      <dgm:t>
        <a:bodyPr/>
        <a:lstStyle/>
        <a:p>
          <a:endParaRPr lang="ru-RU"/>
        </a:p>
      </dgm:t>
    </dgm:pt>
    <dgm:pt modelId="{900AA67E-2468-442A-ACFB-441324E57ACE}" type="sibTrans" cxnId="{CE2EAB33-BB24-421E-BA88-A09D993836A2}">
      <dgm:prSet/>
      <dgm:spPr/>
      <dgm:t>
        <a:bodyPr/>
        <a:lstStyle/>
        <a:p>
          <a:endParaRPr lang="ru-RU"/>
        </a:p>
      </dgm:t>
    </dgm:pt>
    <dgm:pt modelId="{AAE17513-A8AA-442A-9F52-57559002377D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50 мм и 100 мм </a:t>
          </a:r>
          <a:endParaRPr lang="ru-RU" dirty="0"/>
        </a:p>
      </dgm:t>
    </dgm:pt>
    <dgm:pt modelId="{041C8DD4-D6AF-4783-8A81-B605DB522E48}" type="parTrans" cxnId="{F1C50B18-5525-48FF-978B-C2D81436013B}">
      <dgm:prSet/>
      <dgm:spPr/>
      <dgm:t>
        <a:bodyPr/>
        <a:lstStyle/>
        <a:p>
          <a:endParaRPr lang="ru-RU"/>
        </a:p>
      </dgm:t>
    </dgm:pt>
    <dgm:pt modelId="{6BE2A5CE-2F5A-49FC-BBAC-8DE360014BB7}" type="sibTrans" cxnId="{F1C50B18-5525-48FF-978B-C2D81436013B}">
      <dgm:prSet/>
      <dgm:spPr/>
      <dgm:t>
        <a:bodyPr/>
        <a:lstStyle/>
        <a:p>
          <a:endParaRPr lang="ru-RU"/>
        </a:p>
      </dgm:t>
    </dgm:pt>
    <dgm:pt modelId="{6D1EEC90-DD5C-4B61-B997-A0E169652C6B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Пластмассовые канализационные трубы </a:t>
          </a:r>
          <a:endParaRPr lang="ru-RU" dirty="0"/>
        </a:p>
      </dgm:t>
    </dgm:pt>
    <dgm:pt modelId="{89A45DA3-1640-49DD-A9D3-CCE61A70DAC6}" type="parTrans" cxnId="{79C242B1-0C0D-4BAF-A8A3-75F182731935}">
      <dgm:prSet/>
      <dgm:spPr/>
      <dgm:t>
        <a:bodyPr/>
        <a:lstStyle/>
        <a:p>
          <a:endParaRPr lang="ru-RU"/>
        </a:p>
      </dgm:t>
    </dgm:pt>
    <dgm:pt modelId="{18F5C2DD-86F5-454F-A5B9-6ABCDC8703E7}" type="sibTrans" cxnId="{79C242B1-0C0D-4BAF-A8A3-75F182731935}">
      <dgm:prSet/>
      <dgm:spPr/>
      <dgm:t>
        <a:bodyPr/>
        <a:lstStyle/>
        <a:p>
          <a:endParaRPr lang="ru-RU"/>
        </a:p>
      </dgm:t>
    </dgm:pt>
    <dgm:pt modelId="{511C1A47-8080-420E-9922-1CC86DDEAFD1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 40, 50, 90 и 110 мм </a:t>
          </a:r>
          <a:endParaRPr lang="ru-RU" dirty="0"/>
        </a:p>
      </dgm:t>
    </dgm:pt>
    <dgm:pt modelId="{A1B5B7CC-9348-490E-9252-943BAAD876B7}" type="parTrans" cxnId="{21F9F140-C115-4D65-8ED4-758AA0F01D82}">
      <dgm:prSet/>
      <dgm:spPr/>
      <dgm:t>
        <a:bodyPr/>
        <a:lstStyle/>
        <a:p>
          <a:endParaRPr lang="ru-RU"/>
        </a:p>
      </dgm:t>
    </dgm:pt>
    <dgm:pt modelId="{339E532C-4E4A-4A55-8D7C-61628543F121}" type="sibTrans" cxnId="{21F9F140-C115-4D65-8ED4-758AA0F01D82}">
      <dgm:prSet/>
      <dgm:spPr/>
      <dgm:t>
        <a:bodyPr/>
        <a:lstStyle/>
        <a:p>
          <a:endParaRPr lang="ru-RU"/>
        </a:p>
      </dgm:t>
    </dgm:pt>
    <dgm:pt modelId="{F8A92DD4-BEA3-4EA0-8845-62D50CBD3905}" type="pres">
      <dgm:prSet presAssocID="{90EA1605-C019-4625-BF3E-DFF89EC08A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1390E1-AB6F-4222-809E-AF16890F3D32}" type="pres">
      <dgm:prSet presAssocID="{6B4B122D-2646-4294-9375-E6BC0591BE9A}" presName="parentText" presStyleLbl="node1" presStyleIdx="0" presStyleCnt="2" custScaleY="759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E7BF96-4307-411D-ABE1-076E9C8A6F60}" type="pres">
      <dgm:prSet presAssocID="{6B4B122D-2646-4294-9375-E6BC0591BE9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A9A4D7-4B4A-4845-9042-2B3C7F078003}" type="pres">
      <dgm:prSet presAssocID="{6D1EEC90-DD5C-4B61-B997-A0E169652C6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68BFF-4EDD-4A5F-A5AA-59D52469864B}" type="pres">
      <dgm:prSet presAssocID="{6D1EEC90-DD5C-4B61-B997-A0E169652C6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9D2829-3FE6-4740-B51C-7B49D79FABF4}" type="presOf" srcId="{6D1EEC90-DD5C-4B61-B997-A0E169652C6B}" destId="{24A9A4D7-4B4A-4845-9042-2B3C7F078003}" srcOrd="0" destOrd="0" presId="urn:microsoft.com/office/officeart/2005/8/layout/vList2"/>
    <dgm:cxn modelId="{79C242B1-0C0D-4BAF-A8A3-75F182731935}" srcId="{90EA1605-C019-4625-BF3E-DFF89EC08A55}" destId="{6D1EEC90-DD5C-4B61-B997-A0E169652C6B}" srcOrd="1" destOrd="0" parTransId="{89A45DA3-1640-49DD-A9D3-CCE61A70DAC6}" sibTransId="{18F5C2DD-86F5-454F-A5B9-6ABCDC8703E7}"/>
    <dgm:cxn modelId="{5A752D44-94DF-4A3E-9C3A-01BC4BFD2F52}" type="presOf" srcId="{AAE17513-A8AA-442A-9F52-57559002377D}" destId="{E0E7BF96-4307-411D-ABE1-076E9C8A6F60}" srcOrd="0" destOrd="0" presId="urn:microsoft.com/office/officeart/2005/8/layout/vList2"/>
    <dgm:cxn modelId="{5E7A2776-7AE5-4A00-B669-A219A007B7B9}" type="presOf" srcId="{6B4B122D-2646-4294-9375-E6BC0591BE9A}" destId="{721390E1-AB6F-4222-809E-AF16890F3D32}" srcOrd="0" destOrd="0" presId="urn:microsoft.com/office/officeart/2005/8/layout/vList2"/>
    <dgm:cxn modelId="{CE2EAB33-BB24-421E-BA88-A09D993836A2}" srcId="{90EA1605-C019-4625-BF3E-DFF89EC08A55}" destId="{6B4B122D-2646-4294-9375-E6BC0591BE9A}" srcOrd="0" destOrd="0" parTransId="{B51103A6-1BC9-45B2-A6C3-C4066A3238F3}" sibTransId="{900AA67E-2468-442A-ACFB-441324E57ACE}"/>
    <dgm:cxn modelId="{21F9F140-C115-4D65-8ED4-758AA0F01D82}" srcId="{6D1EEC90-DD5C-4B61-B997-A0E169652C6B}" destId="{511C1A47-8080-420E-9922-1CC86DDEAFD1}" srcOrd="0" destOrd="0" parTransId="{A1B5B7CC-9348-490E-9252-943BAAD876B7}" sibTransId="{339E532C-4E4A-4A55-8D7C-61628543F121}"/>
    <dgm:cxn modelId="{F1C50B18-5525-48FF-978B-C2D81436013B}" srcId="{6B4B122D-2646-4294-9375-E6BC0591BE9A}" destId="{AAE17513-A8AA-442A-9F52-57559002377D}" srcOrd="0" destOrd="0" parTransId="{041C8DD4-D6AF-4783-8A81-B605DB522E48}" sibTransId="{6BE2A5CE-2F5A-49FC-BBAC-8DE360014BB7}"/>
    <dgm:cxn modelId="{59A75B86-1756-4805-84DE-F3B4F12B10A5}" type="presOf" srcId="{90EA1605-C019-4625-BF3E-DFF89EC08A55}" destId="{F8A92DD4-BEA3-4EA0-8845-62D50CBD3905}" srcOrd="0" destOrd="0" presId="urn:microsoft.com/office/officeart/2005/8/layout/vList2"/>
    <dgm:cxn modelId="{9DB994DD-95C5-4C4F-962F-FAC73207A45A}" type="presOf" srcId="{511C1A47-8080-420E-9922-1CC86DDEAFD1}" destId="{C2068BFF-4EDD-4A5F-A5AA-59D52469864B}" srcOrd="0" destOrd="0" presId="urn:microsoft.com/office/officeart/2005/8/layout/vList2"/>
    <dgm:cxn modelId="{A22754C6-7C8D-4EA5-B02C-30A11ABDBB6B}" type="presParOf" srcId="{F8A92DD4-BEA3-4EA0-8845-62D50CBD3905}" destId="{721390E1-AB6F-4222-809E-AF16890F3D32}" srcOrd="0" destOrd="0" presId="urn:microsoft.com/office/officeart/2005/8/layout/vList2"/>
    <dgm:cxn modelId="{35D24451-FA32-49FF-95D9-97078186202D}" type="presParOf" srcId="{F8A92DD4-BEA3-4EA0-8845-62D50CBD3905}" destId="{E0E7BF96-4307-411D-ABE1-076E9C8A6F60}" srcOrd="1" destOrd="0" presId="urn:microsoft.com/office/officeart/2005/8/layout/vList2"/>
    <dgm:cxn modelId="{8AE76AE0-9672-4801-9526-EE2F2DE119D1}" type="presParOf" srcId="{F8A92DD4-BEA3-4EA0-8845-62D50CBD3905}" destId="{24A9A4D7-4B4A-4845-9042-2B3C7F078003}" srcOrd="2" destOrd="0" presId="urn:microsoft.com/office/officeart/2005/8/layout/vList2"/>
    <dgm:cxn modelId="{40960DD3-69D8-477F-9DE7-F5858A3C792B}" type="presParOf" srcId="{F8A92DD4-BEA3-4EA0-8845-62D50CBD3905}" destId="{C2068BFF-4EDD-4A5F-A5AA-59D52469864B}" srcOrd="3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757AF2F-408D-4283-AA20-626C96C24614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8C0320-615F-4FD8-AEFC-AF2B84855DC3}">
      <dgm:prSet phldrT="[Текст]"/>
      <dgm:spPr/>
      <dgm:t>
        <a:bodyPr/>
        <a:lstStyle/>
        <a:p>
          <a:pPr algn="ctr"/>
          <a:r>
            <a:rPr kumimoji="0" lang="ru-RU" b="0" i="0" u="none" strike="noStrike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Способов отведения атмосферных (дождевых и талых) вод с кровель зданий </a:t>
          </a:r>
          <a:endParaRPr lang="ru-RU" dirty="0"/>
        </a:p>
      </dgm:t>
    </dgm:pt>
    <dgm:pt modelId="{652191FD-4CCA-4D34-941A-5849CD96BDF6}" type="parTrans" cxnId="{89DBC5F6-69DD-4FD1-8447-85DA35453BD2}">
      <dgm:prSet/>
      <dgm:spPr/>
      <dgm:t>
        <a:bodyPr/>
        <a:lstStyle/>
        <a:p>
          <a:endParaRPr lang="ru-RU"/>
        </a:p>
      </dgm:t>
    </dgm:pt>
    <dgm:pt modelId="{5C7CB0A5-EF84-422F-9A7F-A599A91281C2}" type="sibTrans" cxnId="{89DBC5F6-69DD-4FD1-8447-85DA35453BD2}">
      <dgm:prSet/>
      <dgm:spPr/>
      <dgm:t>
        <a:bodyPr/>
        <a:lstStyle/>
        <a:p>
          <a:endParaRPr lang="ru-RU"/>
        </a:p>
      </dgm:t>
    </dgm:pt>
    <dgm:pt modelId="{3846A50D-C4D4-41D3-88B0-82A4EF9676D9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Неорганизованный </a:t>
          </a:r>
          <a:endParaRPr lang="ru-RU" dirty="0"/>
        </a:p>
      </dgm:t>
    </dgm:pt>
    <dgm:pt modelId="{7B0894C5-80FE-4E0A-BF88-B242524D375E}" type="parTrans" cxnId="{7EF6E377-F6C8-403B-A754-BBDF338AA391}">
      <dgm:prSet/>
      <dgm:spPr/>
      <dgm:t>
        <a:bodyPr/>
        <a:lstStyle/>
        <a:p>
          <a:endParaRPr lang="ru-RU"/>
        </a:p>
      </dgm:t>
    </dgm:pt>
    <dgm:pt modelId="{931CD74B-E421-4D15-A3D6-3CEDBAF04051}" type="sibTrans" cxnId="{7EF6E377-F6C8-403B-A754-BBDF338AA391}">
      <dgm:prSet/>
      <dgm:spPr/>
      <dgm:t>
        <a:bodyPr/>
        <a:lstStyle/>
        <a:p>
          <a:endParaRPr lang="ru-RU"/>
        </a:p>
      </dgm:t>
    </dgm:pt>
    <dgm:pt modelId="{920FC1EA-021C-4A7C-A092-E0D9C900F92C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Организованный способ по наружным водостокам </a:t>
          </a:r>
          <a:endParaRPr lang="ru-RU" dirty="0"/>
        </a:p>
      </dgm:t>
    </dgm:pt>
    <dgm:pt modelId="{FC9503A0-12C4-44CF-B690-D2E2F42383B8}" type="parTrans" cxnId="{116BE433-E433-4BFE-9981-C1EBD1563F86}">
      <dgm:prSet/>
      <dgm:spPr/>
      <dgm:t>
        <a:bodyPr/>
        <a:lstStyle/>
        <a:p>
          <a:endParaRPr lang="ru-RU"/>
        </a:p>
      </dgm:t>
    </dgm:pt>
    <dgm:pt modelId="{E89D5320-94C3-4030-BDBB-F917A9CD3A89}" type="sibTrans" cxnId="{116BE433-E433-4BFE-9981-C1EBD1563F86}">
      <dgm:prSet/>
      <dgm:spPr/>
      <dgm:t>
        <a:bodyPr/>
        <a:lstStyle/>
        <a:p>
          <a:endParaRPr lang="ru-RU"/>
        </a:p>
      </dgm:t>
    </dgm:pt>
    <dgm:pt modelId="{E65EDDCB-10CC-41F5-8E54-132E1C2D063A}">
      <dgm:prSet phldrT="[Текст]"/>
      <dgm:spPr/>
      <dgm:t>
        <a:bodyPr/>
        <a:lstStyle/>
        <a:p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Организованный способ по внутренним водостокам </a:t>
          </a:r>
          <a:endParaRPr lang="ru-RU" dirty="0"/>
        </a:p>
      </dgm:t>
    </dgm:pt>
    <dgm:pt modelId="{883004A3-18A0-417A-8CD9-5B55AF749045}" type="parTrans" cxnId="{5817A992-9541-455F-A8ED-9F29388CF261}">
      <dgm:prSet/>
      <dgm:spPr/>
      <dgm:t>
        <a:bodyPr/>
        <a:lstStyle/>
        <a:p>
          <a:endParaRPr lang="ru-RU"/>
        </a:p>
      </dgm:t>
    </dgm:pt>
    <dgm:pt modelId="{B6978E04-683A-4F57-A82B-57EE313DBA08}" type="sibTrans" cxnId="{5817A992-9541-455F-A8ED-9F29388CF261}">
      <dgm:prSet/>
      <dgm:spPr/>
      <dgm:t>
        <a:bodyPr/>
        <a:lstStyle/>
        <a:p>
          <a:endParaRPr lang="ru-RU"/>
        </a:p>
      </dgm:t>
    </dgm:pt>
    <dgm:pt modelId="{AE594666-214B-40B6-BBE9-08D429E68193}" type="pres">
      <dgm:prSet presAssocID="{5757AF2F-408D-4283-AA20-626C96C2461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7BB425-6297-4D54-82AE-B2EB5A06CCDF}" type="pres">
      <dgm:prSet presAssocID="{818C0320-615F-4FD8-AEFC-AF2B84855DC3}" presName="roof" presStyleLbl="dkBgShp" presStyleIdx="0" presStyleCnt="2"/>
      <dgm:spPr/>
      <dgm:t>
        <a:bodyPr/>
        <a:lstStyle/>
        <a:p>
          <a:endParaRPr lang="ru-RU"/>
        </a:p>
      </dgm:t>
    </dgm:pt>
    <dgm:pt modelId="{EABD0174-C1E1-476D-BEAF-A2F9001D3AC7}" type="pres">
      <dgm:prSet presAssocID="{818C0320-615F-4FD8-AEFC-AF2B84855DC3}" presName="pillars" presStyleCnt="0"/>
      <dgm:spPr/>
    </dgm:pt>
    <dgm:pt modelId="{7D890EF5-5390-4D31-9E53-9746B318DD5D}" type="pres">
      <dgm:prSet presAssocID="{818C0320-615F-4FD8-AEFC-AF2B84855DC3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2DE90-1D99-4B8D-8A19-104942C576AD}" type="pres">
      <dgm:prSet presAssocID="{920FC1EA-021C-4A7C-A092-E0D9C900F92C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4CC103-DCC7-4CEE-B189-D6CEBD721AB9}" type="pres">
      <dgm:prSet presAssocID="{E65EDDCB-10CC-41F5-8E54-132E1C2D063A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2B835-400B-4030-9970-19A385153B5D}" type="pres">
      <dgm:prSet presAssocID="{818C0320-615F-4FD8-AEFC-AF2B84855DC3}" presName="base" presStyleLbl="dkBgShp" presStyleIdx="1" presStyleCnt="2"/>
      <dgm:spPr/>
    </dgm:pt>
  </dgm:ptLst>
  <dgm:cxnLst>
    <dgm:cxn modelId="{15F4801C-B72F-489B-967F-7048C57C888C}" type="presOf" srcId="{3846A50D-C4D4-41D3-88B0-82A4EF9676D9}" destId="{7D890EF5-5390-4D31-9E53-9746B318DD5D}" srcOrd="0" destOrd="0" presId="urn:microsoft.com/office/officeart/2005/8/layout/hList3"/>
    <dgm:cxn modelId="{37B49349-920A-45E3-8044-A9339048DA94}" type="presOf" srcId="{E65EDDCB-10CC-41F5-8E54-132E1C2D063A}" destId="{8C4CC103-DCC7-4CEE-B189-D6CEBD721AB9}" srcOrd="0" destOrd="0" presId="urn:microsoft.com/office/officeart/2005/8/layout/hList3"/>
    <dgm:cxn modelId="{5817A992-9541-455F-A8ED-9F29388CF261}" srcId="{818C0320-615F-4FD8-AEFC-AF2B84855DC3}" destId="{E65EDDCB-10CC-41F5-8E54-132E1C2D063A}" srcOrd="2" destOrd="0" parTransId="{883004A3-18A0-417A-8CD9-5B55AF749045}" sibTransId="{B6978E04-683A-4F57-A82B-57EE313DBA08}"/>
    <dgm:cxn modelId="{7C34618E-61A8-428A-8FBE-0CE36D9A7E0D}" type="presOf" srcId="{920FC1EA-021C-4A7C-A092-E0D9C900F92C}" destId="{7392DE90-1D99-4B8D-8A19-104942C576AD}" srcOrd="0" destOrd="0" presId="urn:microsoft.com/office/officeart/2005/8/layout/hList3"/>
    <dgm:cxn modelId="{9996D77D-6EFA-4C84-A69D-760204C907A5}" type="presOf" srcId="{818C0320-615F-4FD8-AEFC-AF2B84855DC3}" destId="{D87BB425-6297-4D54-82AE-B2EB5A06CCDF}" srcOrd="0" destOrd="0" presId="urn:microsoft.com/office/officeart/2005/8/layout/hList3"/>
    <dgm:cxn modelId="{64C0F75D-3F03-4624-90DF-FB7B3AB5A71A}" type="presOf" srcId="{5757AF2F-408D-4283-AA20-626C96C24614}" destId="{AE594666-214B-40B6-BBE9-08D429E68193}" srcOrd="0" destOrd="0" presId="urn:microsoft.com/office/officeart/2005/8/layout/hList3"/>
    <dgm:cxn modelId="{116BE433-E433-4BFE-9981-C1EBD1563F86}" srcId="{818C0320-615F-4FD8-AEFC-AF2B84855DC3}" destId="{920FC1EA-021C-4A7C-A092-E0D9C900F92C}" srcOrd="1" destOrd="0" parTransId="{FC9503A0-12C4-44CF-B690-D2E2F42383B8}" sibTransId="{E89D5320-94C3-4030-BDBB-F917A9CD3A89}"/>
    <dgm:cxn modelId="{89DBC5F6-69DD-4FD1-8447-85DA35453BD2}" srcId="{5757AF2F-408D-4283-AA20-626C96C24614}" destId="{818C0320-615F-4FD8-AEFC-AF2B84855DC3}" srcOrd="0" destOrd="0" parTransId="{652191FD-4CCA-4D34-941A-5849CD96BDF6}" sibTransId="{5C7CB0A5-EF84-422F-9A7F-A599A91281C2}"/>
    <dgm:cxn modelId="{7EF6E377-F6C8-403B-A754-BBDF338AA391}" srcId="{818C0320-615F-4FD8-AEFC-AF2B84855DC3}" destId="{3846A50D-C4D4-41D3-88B0-82A4EF9676D9}" srcOrd="0" destOrd="0" parTransId="{7B0894C5-80FE-4E0A-BF88-B242524D375E}" sibTransId="{931CD74B-E421-4D15-A3D6-3CEDBAF04051}"/>
    <dgm:cxn modelId="{718F2691-377F-4216-B52E-4CB25C708C15}" type="presParOf" srcId="{AE594666-214B-40B6-BBE9-08D429E68193}" destId="{D87BB425-6297-4D54-82AE-B2EB5A06CCDF}" srcOrd="0" destOrd="0" presId="urn:microsoft.com/office/officeart/2005/8/layout/hList3"/>
    <dgm:cxn modelId="{8C92A7AC-9760-45E6-9D0C-08BD071DA8FC}" type="presParOf" srcId="{AE594666-214B-40B6-BBE9-08D429E68193}" destId="{EABD0174-C1E1-476D-BEAF-A2F9001D3AC7}" srcOrd="1" destOrd="0" presId="urn:microsoft.com/office/officeart/2005/8/layout/hList3"/>
    <dgm:cxn modelId="{FC06A1EB-7DCE-4C63-9EDD-873A9C4DBD0B}" type="presParOf" srcId="{EABD0174-C1E1-476D-BEAF-A2F9001D3AC7}" destId="{7D890EF5-5390-4D31-9E53-9746B318DD5D}" srcOrd="0" destOrd="0" presId="urn:microsoft.com/office/officeart/2005/8/layout/hList3"/>
    <dgm:cxn modelId="{6BC317D6-28B3-47AB-9E99-7B58E4025639}" type="presParOf" srcId="{EABD0174-C1E1-476D-BEAF-A2F9001D3AC7}" destId="{7392DE90-1D99-4B8D-8A19-104942C576AD}" srcOrd="1" destOrd="0" presId="urn:microsoft.com/office/officeart/2005/8/layout/hList3"/>
    <dgm:cxn modelId="{64C7D575-2BEC-4D5A-BBED-431C080D148D}" type="presParOf" srcId="{EABD0174-C1E1-476D-BEAF-A2F9001D3AC7}" destId="{8C4CC103-DCC7-4CEE-B189-D6CEBD721AB9}" srcOrd="2" destOrd="0" presId="urn:microsoft.com/office/officeart/2005/8/layout/hList3"/>
    <dgm:cxn modelId="{B32C6B68-9555-49D0-852B-B428D3CBD5D9}" type="presParOf" srcId="{AE594666-214B-40B6-BBE9-08D429E68193}" destId="{9B32B835-400B-4030-9970-19A385153B5D}" srcOrd="2" destOrd="0" presId="urn:microsoft.com/office/officeart/2005/8/layout/h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87020-C947-4340-A0A1-DF8138C73B05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8868E-CFC6-4EF4-8223-01CFC5006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8868E-CFC6-4EF4-8223-01CFC500642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8868E-CFC6-4EF4-8223-01CFC500642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8868E-CFC6-4EF4-8223-01CFC500642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ADCFCA6-186E-4519-9286-C588F9B263AE}" type="datetime1">
              <a:rPr lang="ru-RU" smtClean="0"/>
              <a:t>06.09.2012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79FA9-AAD0-4DAB-AE84-68FF82BB7743}" type="datetime1">
              <a:rPr lang="ru-RU" smtClean="0"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A4C7A46-A92B-4C85-9200-2258C0F8A768}" type="datetime1">
              <a:rPr lang="ru-RU" smtClean="0"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60451-7FEE-4560-942F-01EB418A3BA6}" type="datetime1">
              <a:rPr lang="ru-RU" smtClean="0"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B251428-9813-42F5-B939-C17924BEF760}" type="datetime1">
              <a:rPr lang="ru-RU" smtClean="0"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FD2DB2-EF5F-4A78-8988-521D9B5D601D}" type="datetime1">
              <a:rPr lang="ru-RU" smtClean="0"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13A7A2-8A15-4E45-B7D8-3059F3D65941}" type="datetime1">
              <a:rPr lang="ru-RU" smtClean="0"/>
              <a:t>06.09.2012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1C2AC3-666B-46D7-B478-9AB9615C08E3}" type="datetime1">
              <a:rPr lang="ru-RU" smtClean="0"/>
              <a:t>06.09.2012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EFA9368-2292-47C4-929C-3358835F0E2B}" type="datetime1">
              <a:rPr lang="ru-RU" smtClean="0"/>
              <a:t>06.09.2012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4E6FA0-C27B-450D-A5AA-E3F2A40AF94D}" type="datetime1">
              <a:rPr lang="ru-RU" smtClean="0"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ADA78F-D9BC-4DCF-B1FC-31CAF03408FF}" type="datetime1">
              <a:rPr lang="ru-RU" smtClean="0"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65E0552-BA71-4835-8FBA-2A054BEA8232}" type="datetime1">
              <a:rPr lang="ru-RU" smtClean="0"/>
              <a:t>06.09.2012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http://www.politek-ptk.ru/img/index.jpg" TargetMode="External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50.jpeg"/><Relationship Id="rId4" Type="http://schemas.openxmlformats.org/officeDocument/2006/relationships/image" Target="../media/image48.jpeg"/><Relationship Id="rId9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http://t0.gstatic.com/images?q=tbn:ANd9GcQ7HNrnSCjT-GrNxcJxG85_enso39xTT-z80q9IDtHOVi_0pJHV_A" TargetMode="External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6.emf"/><Relationship Id="rId4" Type="http://schemas.openxmlformats.org/officeDocument/2006/relationships/image" Target="../media/image6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4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http://t3.gstatic.com/images?q=tbn:ANd9GcSEG1kitqQ9ao6iO-JQSClYf8FNMrzwlb8Svl0byGKsmEJkv0k&amp;t=1&amp;usg=__y3jcfyo907DgCb7qbDMMTplhTi4=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2.xml"/><Relationship Id="rId7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0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wmf"/><Relationship Id="rId7" Type="http://schemas.openxmlformats.org/officeDocument/2006/relationships/image" Target="http://t2.gstatic.com/images?q=tbn:ANd9GcSEmsP4YXyAH_W2l9pdtfBKhrmK8sRwR2wquPilJ2uKtnpi2yE&amp;t=1&amp;h=173&amp;w=161&amp;usg=__lnB1az41jIVVWjnoTk6oHShziBk=" TargetMode="External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http://t2.gstatic.com/images?q=tbn:ANd9GcQs2QrdK-VM4QseNx8WIZ65rWCtJ-5N2P2-qt1DKtdLD-4b_b4&amp;t=1&amp;usg=__EResb8ivVajCGL0_RnqhZcW3o0E=" TargetMode="Externa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Внутренний водопровод и канализация зданий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Холодный водопровод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Горячее водоснабжение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Противопожарный водопровод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Внутренняя канализация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Внутренние водостоки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0"/>
            <a:ext cx="7242048" cy="9286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Внутренние санитарно-технические системы комплекса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843025"/>
            <a:ext cx="3357586" cy="30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4"/>
            <a:ext cx="3357554" cy="3002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Untitled-114%20cop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566448"/>
            <a:ext cx="3357586" cy="229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Схема очистки вод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857232"/>
            <a:ext cx="2357421" cy="289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42048" cy="1000108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ПРОТИВОПОЖАРНЫЙ ВОДОПРОВОД В2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57224" y="1785926"/>
            <a:ext cx="750099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rg_hi" descr="ANd9GcSkdqPpcIz5BirLH0Ap8Urac6hkmhtbBWZxj0UJWgROK8Ra1EU&amp;t=1&amp;usg=__wDaypg2eeXkC0uHQePhY1TAIkOc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072074"/>
            <a:ext cx="1785926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Настоящий пожарный !!!  :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1928794" cy="25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rg_hi" descr="ANd9GcTG-fDzdCxWis2SfrO4Vlw0j8WGwJLUWbk2ksDQHA6uevxaINQ&amp;t=1&amp;usg=__7RwP_lF9qI3o3y6A0atCxPRfqkk=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5143512"/>
            <a:ext cx="857256" cy="133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rg_hi" descr="ANd9GcR6UzATbvLaEvhm8TNwh4CxPDlkb6jkRRTJ8HFZRTz5IOjBUag&amp;t=1&amp;usg=__tkEotzMY9GOIeZYAjRcF_DmZwzk=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1071545"/>
            <a:ext cx="1738314" cy="217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rg_hi" descr="ANd9GcQdm8xa18T0xG_TV9-nleAglh10ErxmsrjrYO53YgooOigubfk&amp;t=1&amp;usg=__NLJ9jS0mAuQkFaffgvaOXje9VTA=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84" y="5000636"/>
            <a:ext cx="2373106" cy="1628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rg_hi" descr="ANd9GcQpkIPHmth-ezHqYGuwfhjlCQJkVfWvzyvxawhdKd-B1g7qQP0&amp;t=1&amp;usg=__PXQ_0aPXHo9exUSI7G84YbLVYNY=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86" y="1785926"/>
            <a:ext cx="2466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rg_hi" descr="ANd9GcS-9M3_rolYS_V72Kia2-jidREcVag7LXTUP_6A2z50rSAozuY&amp;t=1&amp;usg=__abKJSdaq7e1PQDH7K17QgT9dS1U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4504" y="0"/>
            <a:ext cx="5014226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3115012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714884"/>
            <a:ext cx="2786082" cy="200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71802" y="4214818"/>
            <a:ext cx="5143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Автоматические системы пожаротушения</a:t>
            </a:r>
            <a:endParaRPr lang="ru-RU" sz="20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Классификация производственного водопровода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1571612"/>
            <a:ext cx="81439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286388"/>
            <a:ext cx="80010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В4-В5  - оборотное водоснабжение</a:t>
            </a:r>
          </a:p>
          <a:p>
            <a:pPr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В6  -  системы с умягчённой водой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В7   - системы с речной водой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В8 -  системы с осветлённой водой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5150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Внутренняя канализация</a:t>
            </a:r>
            <a:endParaRPr lang="ru-RU" sz="3200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00100" y="2214554"/>
            <a:ext cx="614366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28662" y="5786454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К1 - бытовая канализация (хозяйственно-фекальная канализация);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К2 - дождевая канализация (внутренние водостоки);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К3 - производственная канализация (общее обозначение).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214422"/>
            <a:ext cx="807249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Внутренняя канализация зданий - это система трубопроводов и устройств, отводящих сточные воды из зданий, включая наружные выпуски до смотровых колодцев.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323010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Санитарно-технические приборы и приёмники сточных вод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828836"/>
            <a:ext cx="37147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мойки кухонные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умывальники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ванны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унитазы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rg_hi" descr="ANd9GcQ6arzxeS7RCYakjaU8rU-9v40BaCaaYnVWSL2lpkxzrErkb_0&amp;t=1&amp;usg=__bEUf7Ygulos_XxE-JoLq9h5rTw4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786322"/>
            <a:ext cx="2273951" cy="1711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rg_hi" descr="ANd9GcTjElUzYO-xSZpdy3Co3lCIPS7LVowBxZKZZ2GffSXlRSuw4WE&amp;t=1&amp;usg=__HeXww_KMMvXqn9iVlM4jcWYmgJI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6204" y="4214818"/>
            <a:ext cx="311116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rg_hi" descr="ANd9GcTmzpaHYYrMxGiMnhxl3zPU0FKUewxt0lwPgQIJXqu7lhK9eAI&amp;t=1&amp;usg=__h-nxq2Kna-Db-tJuIX1LNL2MPIc=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785926"/>
            <a:ext cx="23717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rg_hi" descr="ANd9GcTK0CL1vUXJkBwkbDbKN-YlxHvCR50SGxTjXsn9c3ZF0Yrod8M&amp;t=1&amp;usg=__CBjRgqW8minaKoapbkN1h26ZmsU=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128586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сантехработы, ремонт санузла, замена труб, замена стояков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857628"/>
            <a:ext cx="2714596" cy="261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сантехника, сантехработы, водопровод, канализация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8" y="1571612"/>
            <a:ext cx="223837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olitek-ptk.ru/img/index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5214942" y="1714488"/>
            <a:ext cx="32385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rg_hi" descr="ANd9GcSAJBQEUwuDtCAFToCsIm1ObdR1otnTMunhVsPn8k_F3RCSvIs&amp;t=1&amp;usg=__dIB1Y4Ww3Uq3VjQKd5IHHgJnM4I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6860" y="3757887"/>
            <a:ext cx="4287140" cy="31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Трубы канализационные и фасонные части к ним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0" y="1571612"/>
          <a:ext cx="5000628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050" name="rg_hi" descr="ANd9GcRg173rIiWogVYcdxonSfThBYTtUgmrkx0R79_hQcmOauNicQw&amp;t=1&amp;h=208&amp;w=134&amp;usg=__FuSwYKaCnIUB4fwRW69R5F9Oh8I=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67650" y="0"/>
            <a:ext cx="1276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rg_hi" descr="ANd9GcTjsBUylU7Od0Qhi5du1suKo9wqizefCn1QfSH5wKf260jf2H4&amp;t=1&amp;usg=__Gv0D06GRDoBmE8m5Yk6cujqmNWQ=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48" y="5080000"/>
            <a:ext cx="25654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основные элементы К1</a:t>
            </a:r>
            <a:endParaRPr lang="ru-RU" sz="3200" dirty="0"/>
          </a:p>
        </p:txBody>
      </p:sp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285860"/>
            <a:ext cx="4572032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7158" y="1357298"/>
            <a:ext cx="30003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1 -санитарно-технический прибор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2 - сифон (гидравлический затвор)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3 - отводящий поэтажный трубопровод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4 - канализационный стояк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5 - отводящая сеть в подвале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6 - выпуск канализации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rg_hi" descr="ANd9GcQJ6FeNs85qDKVH05gS8l5i3_FwxxsWSg_eiL5le9aHeVusOgQ&amp;t=1&amp;usg=__xzcDBdRrdmuIHZWglu9erQ1JlZM=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lum contrast="20000"/>
          </a:blip>
          <a:srcRect/>
          <a:stretch>
            <a:fillRect/>
          </a:stretch>
        </p:blipFill>
        <p:spPr bwMode="auto">
          <a:xfrm>
            <a:off x="129890" y="4543705"/>
            <a:ext cx="3299102" cy="231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0863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Элементы системы канализации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496"/>
            <a:ext cx="4335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Сифоны и гидравлические затворы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1285860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Ревизии и прочистки</a:t>
            </a:r>
            <a:endParaRPr lang="ru-RU" sz="2000" dirty="0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221615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714488"/>
            <a:ext cx="15811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1500174"/>
            <a:ext cx="8953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93865" y="5143512"/>
            <a:ext cx="3292297" cy="107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714752"/>
            <a:ext cx="4034891" cy="294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6500826" y="4286256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Вытяжка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5072066" y="6286520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Глубина заложения сети</a:t>
            </a:r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072462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система  внутренней системы вакуумной канализации 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11613"/>
            <a:ext cx="5829300" cy="2846387"/>
          </a:xfrm>
          <a:prstGeom prst="rect">
            <a:avLst/>
          </a:prstGeom>
          <a:noFill/>
        </p:spPr>
      </p:pic>
      <p:pic>
        <p:nvPicPr>
          <p:cNvPr id="1030" name="Picture 6" descr=" Системы вакуумной канализации для медицинских клиник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428736"/>
            <a:ext cx="3286128" cy="2464596"/>
          </a:xfrm>
          <a:prstGeom prst="rect">
            <a:avLst/>
          </a:prstGeom>
          <a:noFill/>
        </p:spPr>
      </p:pic>
      <p:pic>
        <p:nvPicPr>
          <p:cNvPr id="1031" name="Рисунок 121" descr="http://www.jama.ru/files/images/new_novost_img_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496"/>
            <a:ext cx="38227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V24"/>
          <p:cNvPicPr>
            <a:picLocks noChangeAspect="1" noChangeArrowheads="1"/>
          </p:cNvPicPr>
          <p:nvPr/>
        </p:nvPicPr>
        <p:blipFill>
          <a:blip r:embed="rId5">
            <a:lum contrast="-30000"/>
          </a:blip>
          <a:srcRect/>
          <a:stretch>
            <a:fillRect/>
          </a:stretch>
        </p:blipFill>
        <p:spPr bwMode="auto">
          <a:xfrm>
            <a:off x="285720" y="1142984"/>
            <a:ext cx="43307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857884" y="4143380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Вакуумные</a:t>
            </a:r>
            <a:r>
              <a:rPr lang="en-US" dirty="0" smtClean="0"/>
              <a:t> </a:t>
            </a:r>
            <a:r>
              <a:rPr lang="ru-RU" dirty="0" smtClean="0"/>
              <a:t> унитазы </a:t>
            </a:r>
          </a:p>
          <a:p>
            <a:pPr>
              <a:buFontTx/>
              <a:buChar char="-"/>
            </a:pPr>
            <a:r>
              <a:rPr lang="en-US" dirty="0" smtClean="0"/>
              <a:t>1 </a:t>
            </a:r>
            <a:r>
              <a:rPr lang="en-US" dirty="0" err="1" smtClean="0"/>
              <a:t>литр</a:t>
            </a:r>
            <a:r>
              <a:rPr lang="en-US" dirty="0" smtClean="0"/>
              <a:t> </a:t>
            </a:r>
            <a:r>
              <a:rPr lang="en-US" dirty="0" err="1" smtClean="0"/>
              <a:t>воды</a:t>
            </a:r>
            <a:r>
              <a:rPr lang="ru-RU" dirty="0" smtClean="0"/>
              <a:t>, обычные унитазы</a:t>
            </a:r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en-US" dirty="0" err="1" smtClean="0"/>
              <a:t>от</a:t>
            </a:r>
            <a:r>
              <a:rPr lang="en-US" dirty="0" smtClean="0"/>
              <a:t> 8 </a:t>
            </a:r>
            <a:r>
              <a:rPr lang="en-US" dirty="0" err="1" smtClean="0"/>
              <a:t>до</a:t>
            </a:r>
            <a:r>
              <a:rPr lang="en-US" dirty="0" smtClean="0"/>
              <a:t> 9 </a:t>
            </a:r>
            <a:r>
              <a:rPr lang="en-US" dirty="0" err="1" smtClean="0"/>
              <a:t>литров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1" name="rg_hi" descr="http://t0.gstatic.com/images?q=tbn:ANd9GcQ7HNrnSCjT-GrNxcJxG85_enso39xTT-z80q9IDtHOVi_0pJHV_A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6072198" y="5453846"/>
            <a:ext cx="2071702" cy="140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85786" y="2714620"/>
            <a:ext cx="121444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2714620"/>
            <a:ext cx="114300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2294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Классификация внутренних водопроводов</a:t>
            </a:r>
            <a:endParaRPr lang="ru-RU" sz="2800" dirty="0"/>
          </a:p>
        </p:txBody>
      </p:sp>
      <p:pic>
        <p:nvPicPr>
          <p:cNvPr id="5" name="Рисунок 4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1714488"/>
            <a:ext cx="5072066" cy="307183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29190" y="1428736"/>
            <a:ext cx="32861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В1 - хозяйственно-питьевой водопровод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В2 - противопожарный водопровод;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В3 - производственный водопровод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Т3 – подающий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Т4 – циркуляционный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Т1-Т2 обозначаются системы отопления 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5000636"/>
            <a:ext cx="742955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Внутренний водопровод зданий - это система трубопроводов и устройств, подающих воду внутри зданий, включая ввод водопровода, который находится снаружи.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457200" y="6429396"/>
            <a:ext cx="5043494" cy="428604"/>
          </a:xfrm>
        </p:spPr>
        <p:txBody>
          <a:bodyPr/>
          <a:lstStyle/>
          <a:p>
            <a:pPr algn="l"/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</a:rPr>
              <a:t>Долженко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Л.А. Введение в специальность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515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ДОЖДЕВАЯ КАНАЛИЗАЦИЯ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785786" y="1643050"/>
          <a:ext cx="6834214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Внутренние водостоки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1357298"/>
            <a:ext cx="3071833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71802" y="1357298"/>
            <a:ext cx="2714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1 - водосточная воронка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2 - водосточный стояк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3 - ревизия.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4 - сифон (гидравлический затвор)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5 - открытый выпуск К2.</a:t>
            </a:r>
            <a:endParaRPr lang="ru-RU" dirty="0"/>
          </a:p>
        </p:txBody>
      </p:sp>
      <p:pic>
        <p:nvPicPr>
          <p:cNvPr id="1026" name="rg_hi" descr="ANd9GcTfh0tj0-6g40diIUY55lkBRS4NmLQLFrVg3sq-FS8tRomwYxE&amp;t=1&amp;usg=__3dRPjs4A3fbhjGWHkAPMmwg_TcY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500173"/>
            <a:ext cx="3214678" cy="2523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lum contrast="-20000"/>
          </a:blip>
          <a:srcRect/>
          <a:stretch>
            <a:fillRect/>
          </a:stretch>
        </p:blipFill>
        <p:spPr bwMode="auto">
          <a:xfrm>
            <a:off x="285720" y="4786322"/>
            <a:ext cx="317544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lum bright="-30000" contrast="-10000"/>
          </a:blip>
          <a:srcRect/>
          <a:stretch>
            <a:fillRect/>
          </a:stretch>
        </p:blipFill>
        <p:spPr bwMode="auto">
          <a:xfrm>
            <a:off x="3857620" y="4500570"/>
            <a:ext cx="495679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7699248" cy="5371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Производственная канализация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57224" y="1071546"/>
            <a:ext cx="6572296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42910" y="4000504"/>
            <a:ext cx="692948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К4 - системы с механически загрязнёнными сточными водами.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К5 - системы с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илосодержащими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сточными водами.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К6 - системы с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шламосодержащими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сточными водами.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К7 - системы с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промстоками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содержащими химические загрязнения.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К8 - системы с кислыми сточными водами.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К9 - системы со щелочными сточными водами.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  <p:sp>
        <p:nvSpPr>
          <p:cNvPr id="4" name="Круглая лента лицом вверх 3"/>
          <p:cNvSpPr/>
          <p:nvPr/>
        </p:nvSpPr>
        <p:spPr>
          <a:xfrm>
            <a:off x="0" y="1714488"/>
            <a:ext cx="8143900" cy="3929090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357422" y="2214554"/>
            <a:ext cx="3357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Спасибо за внимание!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242048" cy="135729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Трубы.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Фасонные детали (фитинги)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285720" y="5830554"/>
            <a:ext cx="6512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 мм (в квартирах), 20, 25, 32, 40, 50 мм</a:t>
            </a:r>
            <a:endParaRPr lang="ru-RU" sz="2800" dirty="0"/>
          </a:p>
        </p:txBody>
      </p:sp>
      <p:pic>
        <p:nvPicPr>
          <p:cNvPr id="5" name="Picture 3" descr="металлопласт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857231"/>
            <a:ext cx="1933577" cy="1341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полиэтиленовые труб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143115"/>
            <a:ext cx="2095501" cy="163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хема 6"/>
          <p:cNvGraphicFramePr/>
          <p:nvPr/>
        </p:nvGraphicFramePr>
        <p:xfrm>
          <a:off x="285720" y="1071546"/>
          <a:ext cx="4214842" cy="4389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194" name="vSuvTJ8pnj0ScM:b" descr="http://t3.gstatic.com/images?q=tbn:ANd9GcSEG1kitqQ9ao6iO-JQSClYf8FNMrzwlb8Svl0byGKsmEJkv0k&amp;t=1&amp;usg=__y3jcfyo907DgCb7qbDMMTplhTi4=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5214943" y="3786191"/>
            <a:ext cx="2518614" cy="2175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301" descr="Арматура водопроводных сет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7779" y="1428736"/>
            <a:ext cx="2296221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699248" cy="1071546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008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Водопроводная арматура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0" y="1071546"/>
          <a:ext cx="5929322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146" name="rg_hi" descr="ANd9GcTlGZKC7TkpSGW_Mh954AvJEVdL43XK0Oxv8SoW7XM08auY_j0&amp;t=1&amp;usg=__yj_ciYdfqWovscULUrsgVxLQGZo=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0"/>
            <a:ext cx="2357422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rg_hi" descr="ANd9GcQ4k5vL1MonZvLxVa2DH6u99tVHPCEbNmWE0UfKg7MIvGi5tqM&amp;t=1&amp;usg=__0TCvIEIo59zwA-fXik12KW0FPg0=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43636" y="3286124"/>
            <a:ext cx="2466975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rg_hi" descr="ANd9GcRgDVoSz00-Aq1T9rsngzc2PMd9Cwmj1SIirWsSMxVZNU2BjwY&amp;t=1&amp;usg=__j3tpcjpSaIz9NzQ9hA14rN4ZVE8=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3504" y="4929198"/>
            <a:ext cx="2228847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rg_hi" descr="ANd9GcQDtJshDWOSRI0vNmjyJDAoSfVqQI-riIaOddHqOwO8c_BiTb_Y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58082" y="4761488"/>
            <a:ext cx="1785918" cy="209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Способы соединений водопроводных труб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1571612"/>
          <a:ext cx="3857652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rg_hi" descr="ANd9GcRUB2Hgik-u5P7QR-3ZTs8RQUZaLXsl-idWr7LqCEsLHSTpZf8&amp;t=1&amp;usg=__Jugo-zjfCsYcroGGSzPcD46N0Vs=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2786058"/>
            <a:ext cx="3893691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rg_hi" descr="ANd9GcQGNbYqDIHTBg5Mm2qQgECuxRxtET_ML4OqlECdMN_tk0QgGIbmi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1500174"/>
            <a:ext cx="378837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rg_hi" descr="ANd9GcQb0GVkp9sv5KbGLwNuKTyl_sUtUliPEP9JAw0uzuepq1vOvUaHcQ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4810" y="4913353"/>
            <a:ext cx="3929090" cy="1944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8356" y="1071546"/>
            <a:ext cx="4365644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7242048" cy="8572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Схемы хозяйственно-питьевого водопровода В1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214810" y="1285860"/>
            <a:ext cx="27146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1 -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ввод водопровода;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2 - водомерный узел;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3 - насосная установка (не всегда);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4 - сеть водопровода;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5 - водопроводный стояк;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6 – подводной трубопровод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7 - водоразборная и смесительная арматура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8 – запорная арматура</a:t>
            </a:r>
          </a:p>
          <a:p>
            <a:endParaRPr lang="ru-RU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4572008"/>
            <a:ext cx="4357414" cy="228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3"/>
            <a:ext cx="4143372" cy="287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0" y="1000108"/>
            <a:ext cx="4357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 верхней разводкой и водонапорным баком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214818"/>
            <a:ext cx="4143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Кольцевая с нижней разводкой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3504" y="928670"/>
            <a:ext cx="4000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Тупиковая с нижней разводкой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4714884"/>
            <a:ext cx="307183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5072066" y="1285860"/>
            <a:ext cx="300039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10800000" flipV="1">
            <a:off x="4143372" y="5934670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Водомерный узел (водомерная рамка)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143504" y="571480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Насосная установка на внутреннем водопроводе</a:t>
            </a:r>
            <a:endParaRPr lang="ru-RU" dirty="0"/>
          </a:p>
        </p:txBody>
      </p:sp>
      <p:pic>
        <p:nvPicPr>
          <p:cNvPr id="7170" name="rg_hi" descr="http://t2.gstatic.com/images?q=tbn:ANd9GcQs2QrdK-VM4QseNx8WIZ65rWCtJ-5N2P2-qt1DKtdLD-4b_b4&amp;t=1&amp;usg=__EResb8ivVajCGL0_RnqhZcW3o0E=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16014" y="-1346"/>
            <a:ext cx="5056052" cy="4644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w0SCcW-4Oe8WYM:b" descr="http://t2.gstatic.com/images?q=tbn:ANd9GcSEmsP4YXyAH_W2l9pdtfBKhrmK8sRwR2wquPilJ2uKtnpi2yE&amp;t=1&amp;h=173&amp;w=161&amp;usg=__lnB1az41jIVVWjnoTk6oHShziBk=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285720" y="4643446"/>
            <a:ext cx="1824040" cy="196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g_hi" descr="ANd9GcQzJskYVewVsWgJMMndUrrYc8bKdr0uu2MVyAdXXRdYUHyDyWc&amp;t=1&amp;usg=__ayRoocU4pX4_TO1nr_T5Mmx93aI=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57884" y="3471259"/>
            <a:ext cx="2286016" cy="263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rg_hi" descr="ANd9GcR-9KYNUtp_PotGpUm9Ve-JFNV5rdE9SUNL9G8lD3X0GNd8XHc&amp;t=1&amp;usg=__w0MbS7ufugI3hQ-joYwO0SZ3srw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57166"/>
            <a:ext cx="265259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699248" cy="214311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Классификация горячего водоснабжения </a:t>
            </a:r>
            <a:b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источнику тепла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2357430"/>
            <a:ext cx="792958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96582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Схема централизованного горячего водоснабжения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357298"/>
            <a:ext cx="5072066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86314" y="1285860"/>
            <a:ext cx="32861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1 - ввод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2 - тепловой узел.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3- водомер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4 - сеть подающих трубопроводов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5 - подающий стояк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6 - </a:t>
            </a:r>
            <a:r>
              <a:rPr lang="ru-RU" dirty="0" err="1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полотенцесушители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7 - квартирные водомеры горячей воды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8 - поэтажные подводки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9 - смесительная арматура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10 - циркуляционный стояк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56007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11 - отводящая сеть циркуляционных трубопроводов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Долженко Л.А. Введение в специальность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1290</TotalTime>
  <Words>722</Words>
  <PresentationFormat>Экран (4:3)</PresentationFormat>
  <Paragraphs>150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Изящная</vt:lpstr>
      <vt:lpstr>Внутренний водопровод и канализация зданий</vt:lpstr>
      <vt:lpstr>Классификация внутренних водопроводов</vt:lpstr>
      <vt:lpstr>Трубы. Фасонные детали (фитинги) </vt:lpstr>
      <vt:lpstr>Водопроводная арматура </vt:lpstr>
      <vt:lpstr>Способы соединений водопроводных труб</vt:lpstr>
      <vt:lpstr>Схемы хозяйственно-питьевого водопровода В1</vt:lpstr>
      <vt:lpstr>Слайд 7</vt:lpstr>
      <vt:lpstr>Классификация горячего водоснабжения  по источнику тепла  </vt:lpstr>
      <vt:lpstr>Схема централизованного горячего водоснабжения</vt:lpstr>
      <vt:lpstr>Внутренние санитарно-технические системы комплекса</vt:lpstr>
      <vt:lpstr>ПРОТИВОПОЖАРНЫЙ ВОДОПРОВОД В2</vt:lpstr>
      <vt:lpstr>Слайд 12</vt:lpstr>
      <vt:lpstr>Классификация производственного водопровода</vt:lpstr>
      <vt:lpstr>Внутренняя канализация</vt:lpstr>
      <vt:lpstr>Санитарно-технические приборы и приёмники сточных вод </vt:lpstr>
      <vt:lpstr>Трубы канализационные и фасонные части к ним</vt:lpstr>
      <vt:lpstr>основные элементы К1</vt:lpstr>
      <vt:lpstr>Элементы системы канализации</vt:lpstr>
      <vt:lpstr> система  внутренней системы вакуумной канализации </vt:lpstr>
      <vt:lpstr>ДОЖДЕВАЯ КАНАЛИЗАЦИЯ </vt:lpstr>
      <vt:lpstr>Внутренние водостоки</vt:lpstr>
      <vt:lpstr>Производственная канализация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Лидия</cp:lastModifiedBy>
  <cp:revision>256</cp:revision>
  <dcterms:modified xsi:type="dcterms:W3CDTF">2012-09-06T15:44:59Z</dcterms:modified>
</cp:coreProperties>
</file>