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717" autoAdjust="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Водозаборные сооружения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72816"/>
            <a:ext cx="838500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81128"/>
            <a:ext cx="8846295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2060848"/>
            <a:ext cx="8964487" cy="1125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573016"/>
            <a:ext cx="7056784" cy="2685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556792"/>
            <a:ext cx="3722512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332656"/>
            <a:ext cx="2670995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169" y="1916832"/>
            <a:ext cx="9039831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Водоприемник берегового типа раздельный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836712"/>
            <a:ext cx="6192688" cy="4489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73216"/>
            <a:ext cx="8851715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Водозаборные сооружения руслового типа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132856"/>
            <a:ext cx="856895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3455" y="3501008"/>
            <a:ext cx="8800545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63604"/>
            <a:ext cx="8716397" cy="3221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Характеристика подземных вод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348880"/>
            <a:ext cx="8436873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80728"/>
            <a:ext cx="8633381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Сооружения для забора подземных вод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276871"/>
            <a:ext cx="8352928" cy="1254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573016"/>
            <a:ext cx="1512168" cy="273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7" y="4005064"/>
            <a:ext cx="6400711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1031" y="908720"/>
            <a:ext cx="2153649" cy="5397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8144" y="816360"/>
            <a:ext cx="2250501" cy="55824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58</TotalTime>
  <Words>18</Words>
  <Application>Microsoft Office PowerPoint</Application>
  <PresentationFormat>Экран (4:3)</PresentationFormat>
  <Paragraphs>5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Calibri</vt:lpstr>
      <vt:lpstr>Constantia</vt:lpstr>
      <vt:lpstr>Wingdings 2</vt:lpstr>
      <vt:lpstr>Поток</vt:lpstr>
      <vt:lpstr>Водозаборные сооружения</vt:lpstr>
      <vt:lpstr>Презентация PowerPoint</vt:lpstr>
      <vt:lpstr>Водоприемник берегового типа раздельный</vt:lpstr>
      <vt:lpstr>Водозаборные сооружения руслового типа</vt:lpstr>
      <vt:lpstr>Презентация PowerPoint</vt:lpstr>
      <vt:lpstr>Характеристика подземных вод</vt:lpstr>
      <vt:lpstr>Презентация PowerPoint</vt:lpstr>
      <vt:lpstr>Сооружения для забора подземных вод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Marti</dc:creator>
  <cp:lastModifiedBy>Кафедра ВВ</cp:lastModifiedBy>
  <cp:revision>8</cp:revision>
  <dcterms:created xsi:type="dcterms:W3CDTF">2015-03-23T18:01:31Z</dcterms:created>
  <dcterms:modified xsi:type="dcterms:W3CDTF">2015-03-24T07:01:03Z</dcterms:modified>
</cp:coreProperties>
</file>