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9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5156" autoAdjust="0"/>
    <p:restoredTop sz="86483" autoAdjust="0"/>
  </p:normalViewPr>
  <p:slideViewPr>
    <p:cSldViewPr>
      <p:cViewPr>
        <p:scale>
          <a:sx n="40" d="100"/>
          <a:sy n="40" d="100"/>
        </p:scale>
        <p:origin x="8" y="-2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4DF8F-40AC-45F8-BEAE-99C424091C3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7D096-32C7-4E54-8CE8-30C3D7A94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руктурная схема ЛТ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2435" y="1142984"/>
            <a:ext cx="5401333" cy="378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67045" y="5190972"/>
            <a:ext cx="3433781" cy="259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75565" algn="ctr">
              <a:lnSpc>
                <a:spcPts val="1275"/>
              </a:lnSpc>
              <a:spcBef>
                <a:spcPts val="3215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Arial"/>
                <a:ea typeface="Times New Roman"/>
              </a:rPr>
              <a:t>Рис.  </a:t>
            </a:r>
            <a:r>
              <a:rPr lang="ru-RU" sz="1200" dirty="0" smtClean="0">
                <a:solidFill>
                  <a:srgbClr val="000000"/>
                </a:solidFill>
                <a:latin typeface="Arial"/>
                <a:ea typeface="Times New Roman"/>
              </a:rPr>
              <a:t>Структурная схема ЛТ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57166"/>
            <a:ext cx="828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ЛИНГВИСТИЧЕСКИЙ ТРАНСЛЯТОР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Анализатор и синтезатор речевых сообщений в потоке информаци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5887" y="3916386"/>
            <a:ext cx="3832225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4282" y="0"/>
            <a:ext cx="85725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СИСТЕМЫ РЕЧЕВОГО ОБЩЕНИЯ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dirty="0">
                <a:latin typeface="Arial" pitchFamily="34" charset="0"/>
                <a:cs typeface="Arial" pitchFamily="34" charset="0"/>
              </a:rPr>
              <a:t>системах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ЕЯ-общения</a:t>
            </a:r>
            <a:r>
              <a:rPr lang="ru-RU" dirty="0">
                <a:latin typeface="Arial" pitchFamily="34" charset="0"/>
                <a:cs typeface="Arial" pitchFamily="34" charset="0"/>
              </a:rPr>
              <a:t> обычно предполагается, что в качестве средства общения используется текст или письменная речь. Поэтому в системах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ЕЯ-общения</a:t>
            </a:r>
            <a:r>
              <a:rPr lang="ru-RU" dirty="0">
                <a:latin typeface="Arial" pitchFamily="34" charset="0"/>
                <a:cs typeface="Arial" pitchFamily="34" charset="0"/>
              </a:rPr>
              <a:t> под текстом понимается орфографический текст (как пишется), а в системах речевого общения (СРО) используется фонемный текст (как слышится). В СРО решаются задачи преобразования "текст - речевой сигнал" (синтезатор речи) и "речевой сигнал - текст" (анализатор речи).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Синтез</a:t>
            </a:r>
            <a:r>
              <a:rPr lang="ru-RU" dirty="0">
                <a:latin typeface="Arial" pitchFamily="34" charset="0"/>
                <a:cs typeface="Arial" pitchFamily="34" charset="0"/>
              </a:rPr>
              <a:t> речи - это возможность обработки текстовой или числовой информации, согласно установленным правилам произношения для конкретного языка, и преобразование ее в синтезированный голос,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по</a:t>
            </a:r>
            <a:r>
              <a:rPr lang="ru-RU" dirty="0">
                <a:latin typeface="Arial" pitchFamily="34" charset="0"/>
                <a:cs typeface="Arial" pitchFamily="34" charset="0"/>
              </a:rPr>
              <a:t> восприятию близкий к человеческому.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Анализ</a:t>
            </a:r>
            <a:r>
              <a:rPr lang="ru-RU" dirty="0">
                <a:latin typeface="Arial" pitchFamily="34" charset="0"/>
                <a:cs typeface="Arial" pitchFamily="34" charset="0"/>
              </a:rPr>
              <a:t> речи - это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распознавание</a:t>
            </a:r>
            <a:r>
              <a:rPr lang="ru-RU" dirty="0">
                <a:latin typeface="Arial" pitchFamily="34" charset="0"/>
                <a:cs typeface="Arial" pitchFamily="34" charset="0"/>
              </a:rPr>
              <a:t> отдельных слов или слитной человеческой речи, с последующим ее преобразованием в текст либо последовательность команд.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На рис.  показано общее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место</a:t>
            </a:r>
            <a:r>
              <a:rPr lang="ru-RU" dirty="0">
                <a:latin typeface="Arial" pitchFamily="34" charset="0"/>
                <a:cs typeface="Arial" pitchFamily="34" charset="0"/>
              </a:rPr>
              <a:t> анализатора и синтезатора речевых сообщений в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потоке информации</a:t>
            </a:r>
            <a:r>
              <a:rPr lang="ru-RU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104</Words>
  <Application>Microsoft Office PowerPoint</Application>
  <PresentationFormat>Экран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4</cp:revision>
  <dcterms:created xsi:type="dcterms:W3CDTF">2015-11-12T14:39:25Z</dcterms:created>
  <dcterms:modified xsi:type="dcterms:W3CDTF">2015-11-26T17:10:55Z</dcterms:modified>
</cp:coreProperties>
</file>